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5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87051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965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1d2fd008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1d2fd008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223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1d2fd008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1d2fd008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142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1d2fd008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1d2fd008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1449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1d2fd008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1d2fd008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032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1d2fd008b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1d2fd008b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5798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1d2fd008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1d2fd008b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127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1d2fd008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1d2fd008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7738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1d2fd008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1d2fd008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18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1d2fd008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1d2fd008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183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3186ea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3186ea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692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3186eae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3186eae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7717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3186eae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3186eae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55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3186eae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3186eae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990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13186eae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13186eae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2106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13186eae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13186eae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7537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1d2fd00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1d2fd00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557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1d2fd008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1d2fd008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59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23982" y="1900718"/>
            <a:ext cx="8308326" cy="8658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Names, Date, Class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**This is a template- feel free to jazz it up with slide themes, etc., and you may re-organize the slides if you like as well</a:t>
            </a:r>
            <a:endParaRPr sz="1400"/>
          </a:p>
        </p:txBody>
      </p:sp>
      <p:pic>
        <p:nvPicPr>
          <p:cNvPr id="4" name="Picture 3" descr="U:\Logos and Fonts\logos\2014 Approved CMES logos\UA_SBS_MiddleEasternStudies_logo lock up\DIGITAL\PNG\Full Color\UA_SBS_MES_RGB_Primar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54" y="344891"/>
            <a:ext cx="5456555" cy="1268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Ceramic Artifact: Daily Use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(Purpose, construction, usage, etc.)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Ceramic Artifact: Daily Use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(purpose, usage, etc. continued)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Daily Use Artifacts 1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other examples of daily use artifacts ceramic, fiber / clothing, wood, metal,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Daily Use Artifacts 2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more examples of daily use artifacts ceramic, fiber / clothing, wood, metal,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Ceramic Manufacturing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Kilns, locations, labor roles, different styles in the region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 &amp; Technical Influences from Silk Road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including- raw materials trades, technique influences from other cultures, technology exchanges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Artistic Influences from Silk Road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including style influences from other cultures, patterns and meanings, cultural influences, and ideas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Review a few key points and sum it all up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Citations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MLA standard format, please.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(include old and new maps, location on Silk Road)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Overview: Culture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(ethnic groups, languages, religions, etc.)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Overview: Economy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(products, exports on silk road)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Overview: 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(social organization, architecture, lifestyle, etc.)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Ceramic Artifact: Special Use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(purpose, usage, etc.)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Ceramic Artifact: Special Use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(purpose, usage, etc. continued)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Special Use Artifacts 1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other examples of ritual crafted artifacts, ceramics, wood, metal, fiber,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Special Use Artifacts 2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examples of ritual crafted artifacts, ceramics, wood, metal, fiber,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301</Words>
  <Application>Microsoft Office PowerPoint</Application>
  <PresentationFormat>On-screen Show (16:9)</PresentationFormat>
  <Paragraphs>38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Simple Light</vt:lpstr>
      <vt:lpstr>Title</vt:lpstr>
      <vt:lpstr>Map</vt:lpstr>
      <vt:lpstr>Overview: Culture</vt:lpstr>
      <vt:lpstr>Overview: Economy</vt:lpstr>
      <vt:lpstr>Overview: </vt:lpstr>
      <vt:lpstr>Ceramic Artifact: Special Use</vt:lpstr>
      <vt:lpstr>Ceramic Artifact: Special Use</vt:lpstr>
      <vt:lpstr>Other Special Use Artifacts 1</vt:lpstr>
      <vt:lpstr>Other Special Use Artifacts 2</vt:lpstr>
      <vt:lpstr>Ceramic Artifact: Daily Use</vt:lpstr>
      <vt:lpstr>Ceramic Artifact: Daily Use</vt:lpstr>
      <vt:lpstr>Other Daily Use Artifacts 1</vt:lpstr>
      <vt:lpstr>Other Daily Use Artifacts 2</vt:lpstr>
      <vt:lpstr>Ceramic Manufacturing</vt:lpstr>
      <vt:lpstr>Material &amp; Technical Influences from Silk Road</vt:lpstr>
      <vt:lpstr>Artistic Influences from Silk Road</vt:lpstr>
      <vt:lpstr>Conclusion</vt:lpstr>
      <vt:lpstr>Citations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Pfau Thompson, Virginia</dc:creator>
  <cp:lastModifiedBy>Spellman, Renee Ann - (reneespellman)</cp:lastModifiedBy>
  <cp:revision>2</cp:revision>
  <dcterms:modified xsi:type="dcterms:W3CDTF">2018-09-18T20:27:39Z</dcterms:modified>
</cp:coreProperties>
</file>