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673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52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44"/>
      </p:cViewPr>
      <p:guideLst>
        <p:guide pos="55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22440f3bb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22440f3bbf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3ac518dd5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3ac518dd58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13ac518dd58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3accd8474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3accd8474c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13accd8474c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3671ca5b6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3671ca5b61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13671ca5b61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566485" y="123388"/>
            <a:ext cx="336630" cy="275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1"/>
          </p:nvPr>
        </p:nvSpPr>
        <p:spPr>
          <a:xfrm>
            <a:off x="457200" y="862314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—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000"/>
              <a:buNone/>
              <a:defRPr/>
            </a:lvl6pPr>
            <a:lvl7pPr marL="3200400" lvl="6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marL="3657600" lvl="7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marL="4114800" lvl="8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title"/>
          </p:nvPr>
        </p:nvSpPr>
        <p:spPr>
          <a:xfrm>
            <a:off x="457908" y="1187787"/>
            <a:ext cx="11276891" cy="665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11566485" y="123388"/>
            <a:ext cx="336630" cy="275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457200" y="862314"/>
            <a:ext cx="3275009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—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000"/>
              <a:buNone/>
              <a:defRPr/>
            </a:lvl6pPr>
            <a:lvl7pPr marL="3200400" lvl="6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marL="3657600" lvl="7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marL="4114800" lvl="8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457201" y="1325880"/>
            <a:ext cx="3253666" cy="230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2"/>
          </p:nvPr>
        </p:nvSpPr>
        <p:spPr>
          <a:xfrm>
            <a:off x="436563" y="3887788"/>
            <a:ext cx="3275012" cy="156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000"/>
              <a:buNone/>
              <a:defRPr/>
            </a:lvl6pPr>
            <a:lvl7pPr marL="3200400" lvl="6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marL="3657600" lvl="7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marL="4114800" lvl="8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3"/>
          </p:nvPr>
        </p:nvSpPr>
        <p:spPr>
          <a:xfrm>
            <a:off x="4681414" y="1451987"/>
            <a:ext cx="7074023" cy="4769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—"/>
              <a:defRPr sz="1800"/>
            </a:lvl2pPr>
            <a:lvl3pPr marL="1371600" lvl="2" indent="-330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000"/>
              <a:buNone/>
              <a:defRPr sz="2000"/>
            </a:lvl6pPr>
            <a:lvl7pPr marL="3200400" lvl="6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 sz="2000"/>
            </a:lvl7pPr>
            <a:lvl8pPr marL="3657600" lvl="7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 sz="2000"/>
            </a:lvl8pPr>
            <a:lvl9pPr marL="4114800" lvl="8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 sz="2000"/>
            </a:lvl9pPr>
          </a:lstStyle>
          <a:p>
            <a:endParaRPr/>
          </a:p>
        </p:txBody>
      </p:sp>
      <p:cxnSp>
        <p:nvCxnSpPr>
          <p:cNvPr id="78" name="Google Shape;78;p11"/>
          <p:cNvCxnSpPr/>
          <p:nvPr/>
        </p:nvCxnSpPr>
        <p:spPr>
          <a:xfrm>
            <a:off x="4247909" y="1095523"/>
            <a:ext cx="0" cy="5076677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11566485" y="123388"/>
            <a:ext cx="336630" cy="275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457200" y="862314"/>
            <a:ext cx="325366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—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000"/>
              <a:buNone/>
              <a:defRPr/>
            </a:lvl6pPr>
            <a:lvl7pPr marL="3200400" lvl="6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marL="3657600" lvl="7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marL="4114800" lvl="8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457201" y="1325880"/>
            <a:ext cx="3253666" cy="230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2"/>
          </p:nvPr>
        </p:nvSpPr>
        <p:spPr>
          <a:xfrm>
            <a:off x="436563" y="3887788"/>
            <a:ext cx="3275012" cy="156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000"/>
              <a:buNone/>
              <a:defRPr/>
            </a:lvl6pPr>
            <a:lvl7pPr marL="3200400" lvl="6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marL="3657600" lvl="7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marL="4114800" lvl="8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>
            <a:spLocks noGrp="1"/>
          </p:cNvSpPr>
          <p:nvPr>
            <p:ph type="pic" idx="3"/>
          </p:nvPr>
        </p:nvSpPr>
        <p:spPr>
          <a:xfrm>
            <a:off x="4189413" y="763588"/>
            <a:ext cx="8002587" cy="5706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A6A6A6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A6A6A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Layout">
  <p:cSld name="Questions Layou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11566485" y="123388"/>
            <a:ext cx="336630" cy="275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457200" y="862314"/>
            <a:ext cx="32536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—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000"/>
              <a:buNone/>
              <a:defRPr/>
            </a:lvl6pPr>
            <a:lvl7pPr marL="3200400" lvl="6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marL="3657600" lvl="7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marL="4114800" lvl="8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457201" y="1322236"/>
            <a:ext cx="3253666" cy="194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2"/>
          </p:nvPr>
        </p:nvSpPr>
        <p:spPr>
          <a:xfrm>
            <a:off x="4704348" y="1183341"/>
            <a:ext cx="7030450" cy="462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—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000"/>
              <a:buNone/>
              <a:defRPr/>
            </a:lvl6pPr>
            <a:lvl7pPr marL="3200400" lvl="6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marL="3657600" lvl="7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marL="4114800" lvl="8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cxnSp>
        <p:nvCxnSpPr>
          <p:cNvPr id="90" name="Google Shape;90;p13"/>
          <p:cNvCxnSpPr/>
          <p:nvPr/>
        </p:nvCxnSpPr>
        <p:spPr>
          <a:xfrm>
            <a:off x="4247909" y="1095523"/>
            <a:ext cx="0" cy="5076677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book Page Layout">
  <p:cSld name="Workbook Page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11566485" y="123388"/>
            <a:ext cx="336630" cy="275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457200" y="859536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—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000"/>
              <a:buNone/>
              <a:defRPr/>
            </a:lvl6pPr>
            <a:lvl7pPr marL="3200400" lvl="6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marL="3657600" lvl="7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marL="4114800" lvl="8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457909" y="1188719"/>
            <a:ext cx="5480978" cy="694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2"/>
          </p:nvPr>
        </p:nvSpPr>
        <p:spPr>
          <a:xfrm>
            <a:off x="457200" y="1882843"/>
            <a:ext cx="5481687" cy="408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—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000"/>
              <a:buNone/>
              <a:defRPr/>
            </a:lvl6pPr>
            <a:lvl7pPr marL="3200400" lvl="6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marL="3657600" lvl="7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marL="4114800" lvl="8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3"/>
          </p:nvPr>
        </p:nvSpPr>
        <p:spPr>
          <a:xfrm>
            <a:off x="9564937" y="4463558"/>
            <a:ext cx="1556143" cy="7049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—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000"/>
              <a:buNone/>
              <a:defRPr/>
            </a:lvl6pPr>
            <a:lvl7pPr marL="3200400" lvl="6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marL="3657600" lvl="7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marL="4114800" lvl="8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3810000" cy="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1pPr>
            <a:lvl2pPr marL="914400" lvl="1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900"/>
              <a:buChar char="—"/>
              <a:defRPr/>
            </a:lvl2pPr>
            <a:lvl3pPr marL="1371600" lvl="2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  <a:defRPr/>
            </a:lvl3pPr>
            <a:lvl4pPr marL="1828800" lvl="3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/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>
              <a:spcBef>
                <a:spcPts val="1300"/>
              </a:spcBef>
              <a:spcAft>
                <a:spcPts val="0"/>
              </a:spcAft>
              <a:buSzPts val="900"/>
              <a:buNone/>
              <a:defRPr/>
            </a:lvl7pPr>
            <a:lvl8pPr marL="3657600" lvl="7" indent="-228600">
              <a:spcBef>
                <a:spcPts val="1300"/>
              </a:spcBef>
              <a:spcAft>
                <a:spcPts val="0"/>
              </a:spcAft>
              <a:buSzPts val="800"/>
              <a:buNone/>
              <a:defRPr/>
            </a:lvl8pPr>
            <a:lvl9pPr marL="4114800" lvl="8" indent="-228600">
              <a:spcBef>
                <a:spcPts val="130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457908" y="782673"/>
            <a:ext cx="11276800" cy="6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cxnSp>
        <p:nvCxnSpPr>
          <p:cNvPr id="108" name="Google Shape;108;p16"/>
          <p:cNvCxnSpPr/>
          <p:nvPr/>
        </p:nvCxnSpPr>
        <p:spPr>
          <a:xfrm>
            <a:off x="2754" y="6419200"/>
            <a:ext cx="12226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1193863" y="6465492"/>
            <a:ext cx="9040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11193863" y="6465492"/>
            <a:ext cx="9040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3810000" cy="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1pPr>
            <a:lvl2pPr marL="914400" lvl="1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900"/>
              <a:buChar char="—"/>
              <a:defRPr/>
            </a:lvl2pPr>
            <a:lvl3pPr marL="1371600" lvl="2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  <a:defRPr/>
            </a:lvl3pPr>
            <a:lvl4pPr marL="1828800" lvl="3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/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>
              <a:spcBef>
                <a:spcPts val="1300"/>
              </a:spcBef>
              <a:spcAft>
                <a:spcPts val="0"/>
              </a:spcAft>
              <a:buSzPts val="900"/>
              <a:buNone/>
              <a:defRPr/>
            </a:lvl7pPr>
            <a:lvl8pPr marL="3657600" lvl="7" indent="-228600">
              <a:spcBef>
                <a:spcPts val="1300"/>
              </a:spcBef>
              <a:spcAft>
                <a:spcPts val="0"/>
              </a:spcAft>
              <a:buSzPts val="800"/>
              <a:buNone/>
              <a:defRPr/>
            </a:lvl8pPr>
            <a:lvl9pPr marL="4114800" lvl="8" indent="-228600">
              <a:spcBef>
                <a:spcPts val="130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457908" y="782673"/>
            <a:ext cx="11276800" cy="6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2"/>
          </p:nvPr>
        </p:nvSpPr>
        <p:spPr>
          <a:xfrm>
            <a:off x="457200" y="1606554"/>
            <a:ext cx="11277600" cy="40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92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900"/>
              <a:buChar char="—"/>
              <a:defRPr/>
            </a:lvl2pPr>
            <a:lvl3pPr marL="1371600" lvl="2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  <a:defRPr/>
            </a:lvl3pPr>
            <a:lvl4pPr marL="1828800" lvl="3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/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>
              <a:spcBef>
                <a:spcPts val="1300"/>
              </a:spcBef>
              <a:spcAft>
                <a:spcPts val="0"/>
              </a:spcAft>
              <a:buSzPts val="900"/>
              <a:buNone/>
              <a:defRPr/>
            </a:lvl7pPr>
            <a:lvl8pPr marL="3657600" lvl="7" indent="-228600">
              <a:spcBef>
                <a:spcPts val="1300"/>
              </a:spcBef>
              <a:spcAft>
                <a:spcPts val="0"/>
              </a:spcAft>
              <a:buSzPts val="800"/>
              <a:buNone/>
              <a:defRPr/>
            </a:lvl8pPr>
            <a:lvl9pPr marL="4114800" lvl="8" indent="-228600">
              <a:spcBef>
                <a:spcPts val="130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cxnSp>
        <p:nvCxnSpPr>
          <p:cNvPr id="115" name="Google Shape;115;p17"/>
          <p:cNvCxnSpPr/>
          <p:nvPr/>
        </p:nvCxnSpPr>
        <p:spPr>
          <a:xfrm>
            <a:off x="2754" y="6419200"/>
            <a:ext cx="12226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/>
          <p:nvPr/>
        </p:nvSpPr>
        <p:spPr>
          <a:xfrm>
            <a:off x="0" y="4356674"/>
            <a:ext cx="12192000" cy="2501200"/>
          </a:xfrm>
          <a:prstGeom prst="rect">
            <a:avLst/>
          </a:prstGeom>
          <a:gradFill>
            <a:gsLst>
              <a:gs pos="0">
                <a:schemeClr val="accent1"/>
              </a:gs>
              <a:gs pos="36000">
                <a:schemeClr val="accent1"/>
              </a:gs>
              <a:gs pos="99000">
                <a:schemeClr val="accent2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1021916" y="4224231"/>
            <a:ext cx="11170000" cy="598000"/>
          </a:xfrm>
          <a:prstGeom prst="rect">
            <a:avLst/>
          </a:prstGeom>
          <a:solidFill>
            <a:srgbClr val="D8F2F4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8"/>
          <p:cNvSpPr txBox="1">
            <a:spLocks noGrp="1"/>
          </p:cNvSpPr>
          <p:nvPr>
            <p:ph type="ctrTitle"/>
          </p:nvPr>
        </p:nvSpPr>
        <p:spPr>
          <a:xfrm>
            <a:off x="1021916" y="1554235"/>
            <a:ext cx="9132000" cy="1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1"/>
          </p:nvPr>
        </p:nvSpPr>
        <p:spPr>
          <a:xfrm>
            <a:off x="1247663" y="4291442"/>
            <a:ext cx="8438000" cy="4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13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13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13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2"/>
          </p:nvPr>
        </p:nvSpPr>
        <p:spPr>
          <a:xfrm>
            <a:off x="1247663" y="5182550"/>
            <a:ext cx="3600400" cy="7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120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>
              <a:spcBef>
                <a:spcPts val="1300"/>
              </a:spcBef>
              <a:spcAft>
                <a:spcPts val="0"/>
              </a:spcAft>
              <a:buSzPts val="900"/>
              <a:buNone/>
              <a:defRPr/>
            </a:lvl7pPr>
            <a:lvl8pPr marL="3657600" lvl="7" indent="-228600">
              <a:spcBef>
                <a:spcPts val="1300"/>
              </a:spcBef>
              <a:spcAft>
                <a:spcPts val="0"/>
              </a:spcAft>
              <a:buSzPts val="800"/>
              <a:buNone/>
              <a:defRPr/>
            </a:lvl8pPr>
            <a:lvl9pPr marL="4114800" lvl="8" indent="-228600">
              <a:spcBef>
                <a:spcPts val="130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pic>
        <p:nvPicPr>
          <p:cNvPr id="122" name="Google Shape;12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1916" y="507700"/>
            <a:ext cx="2443984" cy="70921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600" cy="52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700">
                <a:solidFill>
                  <a:schemeClr val="lt1"/>
                </a:solidFill>
              </a:defRPr>
            </a:lvl1pPr>
            <a:lvl2pPr lvl="1">
              <a:buNone/>
              <a:defRPr sz="1700">
                <a:solidFill>
                  <a:schemeClr val="lt1"/>
                </a:solidFill>
              </a:defRPr>
            </a:lvl2pPr>
            <a:lvl3pPr lvl="2">
              <a:buNone/>
              <a:defRPr sz="1700">
                <a:solidFill>
                  <a:schemeClr val="lt1"/>
                </a:solidFill>
              </a:defRPr>
            </a:lvl3pPr>
            <a:lvl4pPr lvl="3">
              <a:buNone/>
              <a:defRPr sz="1700">
                <a:solidFill>
                  <a:schemeClr val="lt1"/>
                </a:solidFill>
              </a:defRPr>
            </a:lvl4pPr>
            <a:lvl5pPr lvl="4">
              <a:buNone/>
              <a:defRPr sz="1700">
                <a:solidFill>
                  <a:schemeClr val="lt1"/>
                </a:solidFill>
              </a:defRPr>
            </a:lvl5pPr>
            <a:lvl6pPr lvl="5">
              <a:buNone/>
              <a:defRPr sz="1700">
                <a:solidFill>
                  <a:schemeClr val="lt1"/>
                </a:solidFill>
              </a:defRPr>
            </a:lvl6pPr>
            <a:lvl7pPr lvl="6">
              <a:buNone/>
              <a:defRPr sz="1700">
                <a:solidFill>
                  <a:schemeClr val="lt1"/>
                </a:solidFill>
              </a:defRPr>
            </a:lvl7pPr>
            <a:lvl8pPr lvl="7">
              <a:buNone/>
              <a:defRPr sz="1700">
                <a:solidFill>
                  <a:schemeClr val="lt1"/>
                </a:solidFill>
              </a:defRPr>
            </a:lvl8pPr>
            <a:lvl9pPr lvl="8">
              <a:buNone/>
              <a:defRPr sz="17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with Time Layout">
  <p:cSld name="Agenda with Time Layou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/>
          <p:nvPr/>
        </p:nvSpPr>
        <p:spPr>
          <a:xfrm>
            <a:off x="3340847" y="-1"/>
            <a:ext cx="88512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36000">
                <a:schemeClr val="accent1"/>
              </a:gs>
              <a:gs pos="99000">
                <a:schemeClr val="accent2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457200" y="1468734"/>
            <a:ext cx="2547200" cy="6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  <a:defRPr sz="4400" b="1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4315012" y="1447800"/>
            <a:ext cx="6956800" cy="4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0000"/>
              </a:lnSpc>
              <a:spcBef>
                <a:spcPts val="19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10000"/>
              </a:lnSpc>
              <a:spcBef>
                <a:spcPts val="19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10000"/>
              </a:lnSpc>
              <a:spcBef>
                <a:spcPts val="19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10000"/>
              </a:lnSpc>
              <a:spcBef>
                <a:spcPts val="19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190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6pPr>
            <a:lvl7pPr marL="3200400" lvl="6" indent="-228600">
              <a:spcBef>
                <a:spcPts val="130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>
                <a:solidFill>
                  <a:schemeClr val="lt2"/>
                </a:solidFill>
              </a:defRPr>
            </a:lvl7pPr>
            <a:lvl8pPr marL="3657600" lvl="7" indent="-228600">
              <a:spcBef>
                <a:spcPts val="13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>
                <a:solidFill>
                  <a:schemeClr val="lt2"/>
                </a:solidFill>
              </a:defRPr>
            </a:lvl8pPr>
            <a:lvl9pPr marL="4114800" lvl="8" indent="-228600">
              <a:spcBef>
                <a:spcPts val="13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ldNum" idx="12"/>
          </p:nvPr>
        </p:nvSpPr>
        <p:spPr>
          <a:xfrm>
            <a:off x="11193863" y="6465492"/>
            <a:ext cx="9040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2700000" scaled="0"/>
        </a:gra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1016834" y="1691162"/>
            <a:ext cx="27256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>
              <a:spcBef>
                <a:spcPts val="1300"/>
              </a:spcBef>
              <a:spcAft>
                <a:spcPts val="0"/>
              </a:spcAft>
              <a:buSzPts val="900"/>
              <a:buNone/>
              <a:defRPr/>
            </a:lvl7pPr>
            <a:lvl8pPr marL="3657600" lvl="7" indent="-228600">
              <a:spcBef>
                <a:spcPts val="1300"/>
              </a:spcBef>
              <a:spcAft>
                <a:spcPts val="0"/>
              </a:spcAft>
              <a:buSzPts val="800"/>
              <a:buNone/>
              <a:defRPr/>
            </a:lvl8pPr>
            <a:lvl9pPr marL="4114800" lvl="8" indent="-228600">
              <a:spcBef>
                <a:spcPts val="130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1016834" y="2492188"/>
            <a:ext cx="6908000" cy="2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11193863" y="6465492"/>
            <a:ext cx="9040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3810000" cy="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1pPr>
            <a:lvl2pPr marL="914400" lvl="1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900"/>
              <a:buChar char="—"/>
              <a:defRPr/>
            </a:lvl2pPr>
            <a:lvl3pPr marL="1371600" lvl="2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  <a:defRPr/>
            </a:lvl3pPr>
            <a:lvl4pPr marL="1828800" lvl="3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/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>
              <a:spcBef>
                <a:spcPts val="1300"/>
              </a:spcBef>
              <a:spcAft>
                <a:spcPts val="0"/>
              </a:spcAft>
              <a:buSzPts val="900"/>
              <a:buNone/>
              <a:defRPr/>
            </a:lvl7pPr>
            <a:lvl8pPr marL="3657600" lvl="7" indent="-228600">
              <a:spcBef>
                <a:spcPts val="1300"/>
              </a:spcBef>
              <a:spcAft>
                <a:spcPts val="0"/>
              </a:spcAft>
              <a:buSzPts val="800"/>
              <a:buNone/>
              <a:defRPr/>
            </a:lvl8pPr>
            <a:lvl9pPr marL="4114800" lvl="8" indent="-228600">
              <a:spcBef>
                <a:spcPts val="130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457908" y="782673"/>
            <a:ext cx="11276800" cy="6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457201" y="1606554"/>
            <a:ext cx="5411600" cy="40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92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900"/>
              <a:buChar char="—"/>
              <a:defRPr/>
            </a:lvl2pPr>
            <a:lvl3pPr marL="1371600" lvl="2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  <a:defRPr/>
            </a:lvl3pPr>
            <a:lvl4pPr marL="1828800" lvl="3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/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>
              <a:spcBef>
                <a:spcPts val="1300"/>
              </a:spcBef>
              <a:spcAft>
                <a:spcPts val="0"/>
              </a:spcAft>
              <a:buSzPts val="900"/>
              <a:buNone/>
              <a:defRPr/>
            </a:lvl7pPr>
            <a:lvl8pPr marL="3657600" lvl="7" indent="-228600">
              <a:spcBef>
                <a:spcPts val="1300"/>
              </a:spcBef>
              <a:spcAft>
                <a:spcPts val="0"/>
              </a:spcAft>
              <a:buSzPts val="800"/>
              <a:buNone/>
              <a:defRPr/>
            </a:lvl8pPr>
            <a:lvl9pPr marL="4114800" lvl="8" indent="-228600">
              <a:spcBef>
                <a:spcPts val="130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3"/>
          </p:nvPr>
        </p:nvSpPr>
        <p:spPr>
          <a:xfrm>
            <a:off x="6323104" y="1619012"/>
            <a:ext cx="5411600" cy="40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92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900"/>
              <a:buChar char="—"/>
              <a:defRPr/>
            </a:lvl2pPr>
            <a:lvl3pPr marL="1371600" lvl="2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  <a:defRPr/>
            </a:lvl3pPr>
            <a:lvl4pPr marL="1828800" lvl="3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/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>
              <a:spcBef>
                <a:spcPts val="1300"/>
              </a:spcBef>
              <a:spcAft>
                <a:spcPts val="0"/>
              </a:spcAft>
              <a:buSzPts val="900"/>
              <a:buNone/>
              <a:defRPr/>
            </a:lvl7pPr>
            <a:lvl8pPr marL="3657600" lvl="7" indent="-228600">
              <a:spcBef>
                <a:spcPts val="1300"/>
              </a:spcBef>
              <a:spcAft>
                <a:spcPts val="0"/>
              </a:spcAft>
              <a:buSzPts val="800"/>
              <a:buNone/>
              <a:defRPr/>
            </a:lvl8pPr>
            <a:lvl9pPr marL="4114800" lvl="8" indent="-228600">
              <a:spcBef>
                <a:spcPts val="130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cxnSp>
        <p:nvCxnSpPr>
          <p:cNvPr id="138" name="Google Shape;138;p21"/>
          <p:cNvCxnSpPr/>
          <p:nvPr/>
        </p:nvCxnSpPr>
        <p:spPr>
          <a:xfrm>
            <a:off x="2754" y="6419200"/>
            <a:ext cx="12226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11193863" y="6465492"/>
            <a:ext cx="9040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11566485" y="123388"/>
            <a:ext cx="336630" cy="275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457200" y="862314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—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000"/>
              <a:buNone/>
              <a:defRPr/>
            </a:lvl6pPr>
            <a:lvl7pPr marL="3200400" lvl="6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marL="3657600" lvl="7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marL="4114800" lvl="8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457908" y="1187787"/>
            <a:ext cx="11276891" cy="665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2"/>
          </p:nvPr>
        </p:nvSpPr>
        <p:spPr>
          <a:xfrm>
            <a:off x="457200" y="2011668"/>
            <a:ext cx="11277599" cy="408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—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000"/>
              <a:buNone/>
              <a:defRPr/>
            </a:lvl6pPr>
            <a:lvl7pPr marL="3200400" lvl="6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marL="3657600" lvl="7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marL="4114800" lvl="8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3810000" cy="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>
                <a:solidFill>
                  <a:schemeClr val="accent1"/>
                </a:solidFill>
              </a:defRPr>
            </a:lvl1pPr>
            <a:lvl2pPr marL="914400" lvl="1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900"/>
              <a:buChar char="—"/>
              <a:defRPr/>
            </a:lvl2pPr>
            <a:lvl3pPr marL="1371600" lvl="2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  <a:defRPr/>
            </a:lvl3pPr>
            <a:lvl4pPr marL="1828800" lvl="3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/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>
              <a:spcBef>
                <a:spcPts val="1300"/>
              </a:spcBef>
              <a:spcAft>
                <a:spcPts val="0"/>
              </a:spcAft>
              <a:buSzPts val="900"/>
              <a:buNone/>
              <a:defRPr/>
            </a:lvl7pPr>
            <a:lvl8pPr marL="3657600" lvl="7" indent="-228600">
              <a:spcBef>
                <a:spcPts val="1300"/>
              </a:spcBef>
              <a:spcAft>
                <a:spcPts val="0"/>
              </a:spcAft>
              <a:buSzPts val="800"/>
              <a:buNone/>
              <a:defRPr/>
            </a:lvl8pPr>
            <a:lvl9pPr marL="4114800" lvl="8" indent="-228600">
              <a:spcBef>
                <a:spcPts val="130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457908" y="782673"/>
            <a:ext cx="11276800" cy="6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2"/>
          </p:nvPr>
        </p:nvSpPr>
        <p:spPr>
          <a:xfrm>
            <a:off x="457201" y="1606550"/>
            <a:ext cx="5411600" cy="5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>
              <a:spcBef>
                <a:spcPts val="13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>
              <a:spcBef>
                <a:spcPts val="13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>
              <a:spcBef>
                <a:spcPts val="13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body" idx="3"/>
          </p:nvPr>
        </p:nvSpPr>
        <p:spPr>
          <a:xfrm>
            <a:off x="482552" y="2325647"/>
            <a:ext cx="5386400" cy="3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92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900"/>
              <a:buChar char="—"/>
              <a:defRPr/>
            </a:lvl2pPr>
            <a:lvl3pPr marL="1371600" lvl="2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  <a:defRPr/>
            </a:lvl3pPr>
            <a:lvl4pPr marL="1828800" lvl="3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/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>
              <a:spcBef>
                <a:spcPts val="1300"/>
              </a:spcBef>
              <a:spcAft>
                <a:spcPts val="0"/>
              </a:spcAft>
              <a:buSzPts val="900"/>
              <a:buNone/>
              <a:defRPr/>
            </a:lvl7pPr>
            <a:lvl8pPr marL="3657600" lvl="7" indent="-228600">
              <a:spcBef>
                <a:spcPts val="1300"/>
              </a:spcBef>
              <a:spcAft>
                <a:spcPts val="0"/>
              </a:spcAft>
              <a:buSzPts val="800"/>
              <a:buNone/>
              <a:defRPr/>
            </a:lvl8pPr>
            <a:lvl9pPr marL="4114800" lvl="8" indent="-228600">
              <a:spcBef>
                <a:spcPts val="130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4"/>
          </p:nvPr>
        </p:nvSpPr>
        <p:spPr>
          <a:xfrm>
            <a:off x="6323107" y="1616892"/>
            <a:ext cx="5434400" cy="5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>
              <a:spcBef>
                <a:spcPts val="13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>
              <a:spcBef>
                <a:spcPts val="13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>
              <a:spcBef>
                <a:spcPts val="13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5"/>
          </p:nvPr>
        </p:nvSpPr>
        <p:spPr>
          <a:xfrm>
            <a:off x="6348457" y="2325648"/>
            <a:ext cx="5386400" cy="3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92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900"/>
              <a:buChar char="—"/>
              <a:defRPr/>
            </a:lvl2pPr>
            <a:lvl3pPr marL="1371600" lvl="2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  <a:defRPr/>
            </a:lvl3pPr>
            <a:lvl4pPr marL="1828800" lvl="3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/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>
              <a:spcBef>
                <a:spcPts val="1300"/>
              </a:spcBef>
              <a:spcAft>
                <a:spcPts val="0"/>
              </a:spcAft>
              <a:buSzPts val="900"/>
              <a:buNone/>
              <a:defRPr/>
            </a:lvl7pPr>
            <a:lvl8pPr marL="3657600" lvl="7" indent="-228600">
              <a:spcBef>
                <a:spcPts val="1300"/>
              </a:spcBef>
              <a:spcAft>
                <a:spcPts val="0"/>
              </a:spcAft>
              <a:buSzPts val="800"/>
              <a:buNone/>
              <a:defRPr/>
            </a:lvl8pPr>
            <a:lvl9pPr marL="4114800" lvl="8" indent="-228600">
              <a:spcBef>
                <a:spcPts val="130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cxnSp>
        <p:nvCxnSpPr>
          <p:cNvPr id="147" name="Google Shape;147;p22"/>
          <p:cNvCxnSpPr/>
          <p:nvPr/>
        </p:nvCxnSpPr>
        <p:spPr>
          <a:xfrm>
            <a:off x="2754" y="6419200"/>
            <a:ext cx="12226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>
            <a:off x="11193863" y="6465492"/>
            <a:ext cx="9040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>
  <p:cSld name="Two Column Layou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457197" y="438799"/>
            <a:ext cx="5411600" cy="5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457200" y="1242731"/>
            <a:ext cx="5411600" cy="4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92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900"/>
              <a:buChar char="—"/>
              <a:defRPr/>
            </a:lvl2pPr>
            <a:lvl3pPr marL="1371600" lvl="2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  <a:defRPr/>
            </a:lvl3pPr>
            <a:lvl4pPr marL="1828800" lvl="3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/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>
              <a:spcBef>
                <a:spcPts val="1300"/>
              </a:spcBef>
              <a:spcAft>
                <a:spcPts val="0"/>
              </a:spcAft>
              <a:buSzPts val="900"/>
              <a:buNone/>
              <a:defRPr/>
            </a:lvl7pPr>
            <a:lvl8pPr marL="3657600" lvl="7" indent="-228600">
              <a:spcBef>
                <a:spcPts val="1300"/>
              </a:spcBef>
              <a:spcAft>
                <a:spcPts val="0"/>
              </a:spcAft>
              <a:buSzPts val="800"/>
              <a:buNone/>
              <a:defRPr/>
            </a:lvl8pPr>
            <a:lvl9pPr marL="4114800" lvl="8" indent="-228600">
              <a:spcBef>
                <a:spcPts val="130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body" idx="2"/>
          </p:nvPr>
        </p:nvSpPr>
        <p:spPr>
          <a:xfrm>
            <a:off x="457200" y="5921845"/>
            <a:ext cx="5434000" cy="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800">
                <a:solidFill>
                  <a:srgbClr val="7F7F7F"/>
                </a:solidFill>
              </a:defRPr>
            </a:lvl1pPr>
            <a:lvl2pPr marL="914400" lvl="1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900"/>
              <a:buChar char="—"/>
              <a:defRPr/>
            </a:lvl2pPr>
            <a:lvl3pPr marL="1371600" lvl="2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  <a:defRPr/>
            </a:lvl3pPr>
            <a:lvl4pPr marL="1828800" lvl="3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/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>
              <a:spcBef>
                <a:spcPts val="1300"/>
              </a:spcBef>
              <a:spcAft>
                <a:spcPts val="0"/>
              </a:spcAft>
              <a:buSzPts val="900"/>
              <a:buNone/>
              <a:defRPr/>
            </a:lvl7pPr>
            <a:lvl8pPr marL="3657600" lvl="7" indent="-228600">
              <a:spcBef>
                <a:spcPts val="1300"/>
              </a:spcBef>
              <a:spcAft>
                <a:spcPts val="0"/>
              </a:spcAft>
              <a:buSzPts val="800"/>
              <a:buNone/>
              <a:defRPr/>
            </a:lvl8pPr>
            <a:lvl9pPr marL="4114800" lvl="8" indent="-228600">
              <a:spcBef>
                <a:spcPts val="130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3"/>
          </p:nvPr>
        </p:nvSpPr>
        <p:spPr>
          <a:xfrm>
            <a:off x="6470507" y="449141"/>
            <a:ext cx="5286800" cy="5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>
              <a:spcBef>
                <a:spcPts val="13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>
              <a:spcBef>
                <a:spcPts val="13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>
              <a:spcBef>
                <a:spcPts val="13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body" idx="4"/>
          </p:nvPr>
        </p:nvSpPr>
        <p:spPr>
          <a:xfrm>
            <a:off x="6447933" y="1242732"/>
            <a:ext cx="5286800" cy="4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92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900"/>
              <a:buChar char="—"/>
              <a:defRPr/>
            </a:lvl2pPr>
            <a:lvl3pPr marL="1371600" lvl="2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  <a:defRPr/>
            </a:lvl3pPr>
            <a:lvl4pPr marL="1828800" lvl="3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/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>
              <a:spcBef>
                <a:spcPts val="1300"/>
              </a:spcBef>
              <a:spcAft>
                <a:spcPts val="0"/>
              </a:spcAft>
              <a:buSzPts val="900"/>
              <a:buNone/>
              <a:defRPr/>
            </a:lvl7pPr>
            <a:lvl8pPr marL="3657600" lvl="7" indent="-228600">
              <a:spcBef>
                <a:spcPts val="1300"/>
              </a:spcBef>
              <a:spcAft>
                <a:spcPts val="0"/>
              </a:spcAft>
              <a:buSzPts val="800"/>
              <a:buNone/>
              <a:defRPr/>
            </a:lvl8pPr>
            <a:lvl9pPr marL="4114800" lvl="8" indent="-228600">
              <a:spcBef>
                <a:spcPts val="130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5"/>
          </p:nvPr>
        </p:nvSpPr>
        <p:spPr>
          <a:xfrm>
            <a:off x="6470407" y="5922963"/>
            <a:ext cx="5286800" cy="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800">
                <a:solidFill>
                  <a:srgbClr val="7F7F7F"/>
                </a:solidFill>
              </a:defRPr>
            </a:lvl1pPr>
            <a:lvl2pPr marL="914400" lvl="1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900"/>
              <a:buChar char="—"/>
              <a:defRPr/>
            </a:lvl2pPr>
            <a:lvl3pPr marL="1371600" lvl="2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  <a:defRPr/>
            </a:lvl3pPr>
            <a:lvl4pPr marL="1828800" lvl="3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/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>
              <a:spcBef>
                <a:spcPts val="1300"/>
              </a:spcBef>
              <a:spcAft>
                <a:spcPts val="0"/>
              </a:spcAft>
              <a:buSzPts val="900"/>
              <a:buNone/>
              <a:defRPr/>
            </a:lvl7pPr>
            <a:lvl8pPr marL="3657600" lvl="7" indent="-228600">
              <a:spcBef>
                <a:spcPts val="1300"/>
              </a:spcBef>
              <a:spcAft>
                <a:spcPts val="0"/>
              </a:spcAft>
              <a:buSzPts val="800"/>
              <a:buNone/>
              <a:defRPr/>
            </a:lvl8pPr>
            <a:lvl9pPr marL="4114800" lvl="8" indent="-228600">
              <a:spcBef>
                <a:spcPts val="130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cxnSp>
        <p:nvCxnSpPr>
          <p:cNvPr id="156" name="Google Shape;156;p23"/>
          <p:cNvCxnSpPr/>
          <p:nvPr/>
        </p:nvCxnSpPr>
        <p:spPr>
          <a:xfrm>
            <a:off x="2754" y="6419200"/>
            <a:ext cx="12226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7" name="Google Shape;157;p23"/>
          <p:cNvCxnSpPr/>
          <p:nvPr/>
        </p:nvCxnSpPr>
        <p:spPr>
          <a:xfrm>
            <a:off x="6096000" y="0"/>
            <a:ext cx="0" cy="6419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8" name="Google Shape;158;p23"/>
          <p:cNvSpPr txBox="1">
            <a:spLocks noGrp="1"/>
          </p:cNvSpPr>
          <p:nvPr>
            <p:ph type="sldNum" idx="12"/>
          </p:nvPr>
        </p:nvSpPr>
        <p:spPr>
          <a:xfrm>
            <a:off x="11193863" y="6465492"/>
            <a:ext cx="9040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Google Shape;160;p24"/>
          <p:cNvCxnSpPr/>
          <p:nvPr/>
        </p:nvCxnSpPr>
        <p:spPr>
          <a:xfrm>
            <a:off x="2754" y="6419200"/>
            <a:ext cx="12226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1" name="Google Shape;161;p24"/>
          <p:cNvSpPr txBox="1">
            <a:spLocks noGrp="1"/>
          </p:cNvSpPr>
          <p:nvPr>
            <p:ph type="sldNum" idx="12"/>
          </p:nvPr>
        </p:nvSpPr>
        <p:spPr>
          <a:xfrm>
            <a:off x="11193863" y="6465492"/>
            <a:ext cx="9040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/>
          <p:nvPr/>
        </p:nvSpPr>
        <p:spPr>
          <a:xfrm>
            <a:off x="1" y="0"/>
            <a:ext cx="4140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5"/>
          <p:cNvSpPr txBox="1">
            <a:spLocks noGrp="1"/>
          </p:cNvSpPr>
          <p:nvPr>
            <p:ph type="body" idx="1"/>
          </p:nvPr>
        </p:nvSpPr>
        <p:spPr>
          <a:xfrm>
            <a:off x="457201" y="762959"/>
            <a:ext cx="27256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>
              <a:spcBef>
                <a:spcPts val="1300"/>
              </a:spcBef>
              <a:spcAft>
                <a:spcPts val="0"/>
              </a:spcAft>
              <a:buSzPts val="900"/>
              <a:buNone/>
              <a:defRPr/>
            </a:lvl7pPr>
            <a:lvl8pPr marL="3657600" lvl="7" indent="-228600">
              <a:spcBef>
                <a:spcPts val="1300"/>
              </a:spcBef>
              <a:spcAft>
                <a:spcPts val="0"/>
              </a:spcAft>
              <a:buSzPts val="800"/>
              <a:buNone/>
              <a:defRPr/>
            </a:lvl8pPr>
            <a:lvl9pPr marL="4114800" lvl="8" indent="-228600">
              <a:spcBef>
                <a:spcPts val="130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title"/>
          </p:nvPr>
        </p:nvSpPr>
        <p:spPr>
          <a:xfrm>
            <a:off x="457201" y="1451988"/>
            <a:ext cx="3253600" cy="2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body" idx="2"/>
          </p:nvPr>
        </p:nvSpPr>
        <p:spPr>
          <a:xfrm>
            <a:off x="436563" y="3887788"/>
            <a:ext cx="3275200" cy="15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marL="3200400" lvl="6" indent="-2286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7pPr>
            <a:lvl8pPr marL="3657600" lvl="7" indent="-2286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8pPr>
            <a:lvl9pPr marL="4114800" lvl="8" indent="-2286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body" idx="3"/>
          </p:nvPr>
        </p:nvSpPr>
        <p:spPr>
          <a:xfrm>
            <a:off x="4681414" y="458492"/>
            <a:ext cx="7074000" cy="5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900"/>
              <a:buChar char="—"/>
              <a:defRPr sz="1900"/>
            </a:lvl2pPr>
            <a:lvl3pPr marL="1371600" lvl="2" indent="-330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3pPr>
            <a:lvl4pPr marL="1828800" lvl="3" indent="-3238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500"/>
              <a:buNone/>
              <a:defRPr/>
            </a:lvl6pPr>
            <a:lvl7pPr marL="3200400" lvl="6" indent="-228600">
              <a:spcBef>
                <a:spcPts val="1300"/>
              </a:spcBef>
              <a:spcAft>
                <a:spcPts val="0"/>
              </a:spcAft>
              <a:buSzPts val="500"/>
              <a:buNone/>
              <a:defRPr/>
            </a:lvl7pPr>
            <a:lvl8pPr marL="3657600" lvl="7" indent="-228600">
              <a:spcBef>
                <a:spcPts val="1300"/>
              </a:spcBef>
              <a:spcAft>
                <a:spcPts val="0"/>
              </a:spcAft>
              <a:buSzPts val="500"/>
              <a:buNone/>
              <a:defRPr/>
            </a:lvl8pPr>
            <a:lvl9pPr marL="4114800" lvl="8" indent="-228600">
              <a:spcBef>
                <a:spcPts val="130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sldNum" idx="12"/>
          </p:nvPr>
        </p:nvSpPr>
        <p:spPr>
          <a:xfrm>
            <a:off x="11193863" y="6465492"/>
            <a:ext cx="9040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Layout">
  <p:cSld name="Questions Layou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/>
          <p:nvPr/>
        </p:nvSpPr>
        <p:spPr>
          <a:xfrm>
            <a:off x="1" y="0"/>
            <a:ext cx="4140000" cy="641920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6"/>
          <p:cNvSpPr txBox="1">
            <a:spLocks noGrp="1"/>
          </p:cNvSpPr>
          <p:nvPr>
            <p:ph type="body" idx="1"/>
          </p:nvPr>
        </p:nvSpPr>
        <p:spPr>
          <a:xfrm>
            <a:off x="502857" y="482065"/>
            <a:ext cx="27256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>
              <a:spcBef>
                <a:spcPts val="1300"/>
              </a:spcBef>
              <a:spcAft>
                <a:spcPts val="0"/>
              </a:spcAft>
              <a:buSzPts val="900"/>
              <a:buNone/>
              <a:defRPr/>
            </a:lvl7pPr>
            <a:lvl8pPr marL="3657600" lvl="7" indent="-228600">
              <a:spcBef>
                <a:spcPts val="1300"/>
              </a:spcBef>
              <a:spcAft>
                <a:spcPts val="0"/>
              </a:spcAft>
              <a:buSzPts val="800"/>
              <a:buNone/>
              <a:defRPr/>
            </a:lvl8pPr>
            <a:lvl9pPr marL="4114800" lvl="8" indent="-228600">
              <a:spcBef>
                <a:spcPts val="130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title"/>
          </p:nvPr>
        </p:nvSpPr>
        <p:spPr>
          <a:xfrm>
            <a:off x="457201" y="1183341"/>
            <a:ext cx="3253600" cy="19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body" idx="2"/>
          </p:nvPr>
        </p:nvSpPr>
        <p:spPr>
          <a:xfrm>
            <a:off x="4704348" y="488041"/>
            <a:ext cx="7030400" cy="5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92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900"/>
              <a:buChar char="—"/>
              <a:defRPr/>
            </a:lvl2pPr>
            <a:lvl3pPr marL="1371600" lvl="2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▪"/>
              <a:defRPr/>
            </a:lvl3pPr>
            <a:lvl4pPr marL="1828800" lvl="3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492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/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>
              <a:spcBef>
                <a:spcPts val="1300"/>
              </a:spcBef>
              <a:spcAft>
                <a:spcPts val="0"/>
              </a:spcAft>
              <a:buSzPts val="900"/>
              <a:buNone/>
              <a:defRPr/>
            </a:lvl7pPr>
            <a:lvl8pPr marL="3657600" lvl="7" indent="-228600">
              <a:spcBef>
                <a:spcPts val="1300"/>
              </a:spcBef>
              <a:spcAft>
                <a:spcPts val="0"/>
              </a:spcAft>
              <a:buSzPts val="800"/>
              <a:buNone/>
              <a:defRPr/>
            </a:lvl8pPr>
            <a:lvl9pPr marL="4114800" lvl="8" indent="-228600">
              <a:spcBef>
                <a:spcPts val="130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cxnSp>
        <p:nvCxnSpPr>
          <p:cNvPr id="174" name="Google Shape;174;p26"/>
          <p:cNvCxnSpPr/>
          <p:nvPr/>
        </p:nvCxnSpPr>
        <p:spPr>
          <a:xfrm>
            <a:off x="2754" y="6419200"/>
            <a:ext cx="12226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5" name="Google Shape;175;p26"/>
          <p:cNvSpPr txBox="1">
            <a:spLocks noGrp="1"/>
          </p:cNvSpPr>
          <p:nvPr>
            <p:ph type="sldNum" idx="12"/>
          </p:nvPr>
        </p:nvSpPr>
        <p:spPr>
          <a:xfrm>
            <a:off x="11193863" y="6465492"/>
            <a:ext cx="9040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gradFill>
          <a:gsLst>
            <a:gs pos="0">
              <a:schemeClr val="accent1"/>
            </a:gs>
            <a:gs pos="36000">
              <a:schemeClr val="accent1"/>
            </a:gs>
            <a:gs pos="100000">
              <a:schemeClr val="accent2"/>
            </a:gs>
          </a:gsLst>
          <a:lin ang="2698631" scaled="0"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0" y="0"/>
            <a:ext cx="12192000" cy="95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-1" y="1944547"/>
            <a:ext cx="6956385" cy="399706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57150" algn="bl" rotWithShape="0">
              <a:schemeClr val="accent3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 txBox="1">
            <a:spLocks noGrp="1"/>
          </p:cNvSpPr>
          <p:nvPr>
            <p:ph type="ctrTitle"/>
          </p:nvPr>
        </p:nvSpPr>
        <p:spPr>
          <a:xfrm>
            <a:off x="412584" y="2339276"/>
            <a:ext cx="5525228" cy="168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ubTitle" idx="1"/>
          </p:nvPr>
        </p:nvSpPr>
        <p:spPr>
          <a:xfrm>
            <a:off x="412584" y="4225125"/>
            <a:ext cx="5525228" cy="78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2"/>
          </p:nvPr>
        </p:nvSpPr>
        <p:spPr>
          <a:xfrm>
            <a:off x="412584" y="5486983"/>
            <a:ext cx="3600450" cy="454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1200"/>
              </a:spcBef>
              <a:spcAft>
                <a:spcPts val="0"/>
              </a:spcAft>
              <a:buSzPts val="1000"/>
              <a:buNone/>
              <a:defRPr/>
            </a:lvl6pPr>
            <a:lvl7pPr marL="3200400" lvl="6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marL="3657600" lvl="7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marL="4114800" lvl="8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6745" y="66773"/>
            <a:ext cx="2443984" cy="7092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oogle Shape;35;p4"/>
          <p:cNvGrpSpPr/>
          <p:nvPr/>
        </p:nvGrpSpPr>
        <p:grpSpPr>
          <a:xfrm>
            <a:off x="0" y="-457293"/>
            <a:ext cx="3269152" cy="324066"/>
            <a:chOff x="0" y="-468868"/>
            <a:chExt cx="3269152" cy="324066"/>
          </a:xfrm>
        </p:grpSpPr>
        <p:sp>
          <p:nvSpPr>
            <p:cNvPr id="36" name="Google Shape;36;p4"/>
            <p:cNvSpPr/>
            <p:nvPr/>
          </p:nvSpPr>
          <p:spPr>
            <a:xfrm>
              <a:off x="0" y="-468868"/>
              <a:ext cx="3269152" cy="324066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50838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This presentation originated in PowerPoint.</a:t>
              </a:r>
              <a:endParaRPr/>
            </a:p>
          </p:txBody>
        </p:sp>
        <p:pic>
          <p:nvPicPr>
            <p:cNvPr id="37" name="Google Shape;37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680" y="-468868"/>
              <a:ext cx="324065" cy="32406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with Time Layout">
  <p:cSld name="Agenda with Time Layou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1566485" y="123388"/>
            <a:ext cx="336630" cy="275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993162" y="1498069"/>
            <a:ext cx="2660880" cy="696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4536142" y="1505193"/>
            <a:ext cx="6191623" cy="363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1800"/>
              </a:spcBef>
              <a:spcAft>
                <a:spcPts val="0"/>
              </a:spcAft>
              <a:buSzPts val="1000"/>
              <a:buNone/>
              <a:defRPr/>
            </a:lvl6pPr>
            <a:lvl7pPr marL="3200400" lvl="6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marL="3657600" lvl="7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marL="4114800" lvl="8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gradFill>
          <a:gsLst>
            <a:gs pos="0">
              <a:schemeClr val="accent1"/>
            </a:gs>
            <a:gs pos="36000">
              <a:schemeClr val="accent1"/>
            </a:gs>
            <a:gs pos="100000">
              <a:schemeClr val="accent2"/>
            </a:gs>
          </a:gsLst>
          <a:lin ang="2700000" scaled="0"/>
        </a:gra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11566485" y="123388"/>
            <a:ext cx="336630" cy="275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1502970" y="2489815"/>
            <a:ext cx="2725737" cy="412843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91425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000"/>
              <a:buNone/>
              <a:defRPr/>
            </a:lvl6pPr>
            <a:lvl7pPr marL="3200400" lvl="6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marL="3657600" lvl="7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marL="4114800" lvl="8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1502970" y="3290841"/>
            <a:ext cx="6907965" cy="2486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0" y="6655443"/>
            <a:ext cx="12192000" cy="202557"/>
          </a:xfrm>
          <a:prstGeom prst="rect">
            <a:avLst/>
          </a:prstGeom>
          <a:gradFill>
            <a:gsLst>
              <a:gs pos="0">
                <a:schemeClr val="accent1"/>
              </a:gs>
              <a:gs pos="3600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11566485" y="123388"/>
            <a:ext cx="336630" cy="275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457200" y="862314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—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000"/>
              <a:buNone/>
              <a:defRPr/>
            </a:lvl6pPr>
            <a:lvl7pPr marL="3200400" lvl="6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marL="3657600" lvl="7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marL="4114800" lvl="8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908" y="1187787"/>
            <a:ext cx="11276891" cy="665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457201" y="1879369"/>
            <a:ext cx="5411694" cy="408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—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000"/>
              <a:buNone/>
              <a:defRPr/>
            </a:lvl6pPr>
            <a:lvl7pPr marL="3200400" lvl="6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marL="3657600" lvl="7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marL="4114800" lvl="8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3"/>
          </p:nvPr>
        </p:nvSpPr>
        <p:spPr>
          <a:xfrm>
            <a:off x="6323104" y="1891827"/>
            <a:ext cx="5411694" cy="408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—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000"/>
              <a:buNone/>
              <a:defRPr/>
            </a:lvl6pPr>
            <a:lvl7pPr marL="3200400" lvl="6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marL="3657600" lvl="7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marL="4114800" lvl="8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11566485" y="123388"/>
            <a:ext cx="336630" cy="275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457200" y="862314"/>
            <a:ext cx="381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—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000"/>
              <a:buNone/>
              <a:defRPr/>
            </a:lvl6pPr>
            <a:lvl7pPr marL="3200400" lvl="6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marL="3657600" lvl="7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marL="4114800" lvl="8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457908" y="1187787"/>
            <a:ext cx="11276891" cy="665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457201" y="1879369"/>
            <a:ext cx="5411693" cy="556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3"/>
          </p:nvPr>
        </p:nvSpPr>
        <p:spPr>
          <a:xfrm>
            <a:off x="482552" y="2598466"/>
            <a:ext cx="5386342" cy="337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—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000"/>
              <a:buNone/>
              <a:defRPr/>
            </a:lvl6pPr>
            <a:lvl7pPr marL="3200400" lvl="6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marL="3657600" lvl="7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marL="4114800" lvl="8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4"/>
          </p:nvPr>
        </p:nvSpPr>
        <p:spPr>
          <a:xfrm>
            <a:off x="6323107" y="1889711"/>
            <a:ext cx="5434266" cy="55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5"/>
          </p:nvPr>
        </p:nvSpPr>
        <p:spPr>
          <a:xfrm>
            <a:off x="6348457" y="2598467"/>
            <a:ext cx="5386342" cy="337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—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000"/>
              <a:buNone/>
              <a:defRPr/>
            </a:lvl6pPr>
            <a:lvl7pPr marL="3200400" lvl="6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marL="3657600" lvl="7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marL="4114800" lvl="8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>
  <p:cSld name="Two Column Layou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11566485" y="123388"/>
            <a:ext cx="336630" cy="275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457200" y="749813"/>
            <a:ext cx="5411691" cy="58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457200" y="1555248"/>
            <a:ext cx="5411694" cy="4460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—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000"/>
              <a:buNone/>
              <a:defRPr/>
            </a:lvl6pPr>
            <a:lvl7pPr marL="3200400" lvl="6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marL="3657600" lvl="7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marL="4114800" lvl="8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2"/>
          </p:nvPr>
        </p:nvSpPr>
        <p:spPr>
          <a:xfrm>
            <a:off x="457200" y="6234362"/>
            <a:ext cx="5434012" cy="24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800"/>
              <a:buNone/>
              <a:defRPr sz="800" i="1">
                <a:solidFill>
                  <a:srgbClr val="3C3C3C"/>
                </a:solidFill>
              </a:defRPr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—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000"/>
              <a:buNone/>
              <a:defRPr/>
            </a:lvl6pPr>
            <a:lvl7pPr marL="3200400" lvl="6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marL="3657600" lvl="7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marL="4114800" lvl="8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3"/>
          </p:nvPr>
        </p:nvSpPr>
        <p:spPr>
          <a:xfrm>
            <a:off x="6470507" y="761658"/>
            <a:ext cx="5286865" cy="55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4"/>
          </p:nvPr>
        </p:nvSpPr>
        <p:spPr>
          <a:xfrm>
            <a:off x="6447933" y="1555249"/>
            <a:ext cx="5286865" cy="4460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—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000"/>
              <a:buNone/>
              <a:defRPr/>
            </a:lvl6pPr>
            <a:lvl7pPr marL="3200400" lvl="6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marL="3657600" lvl="7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marL="4114800" lvl="8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5"/>
          </p:nvPr>
        </p:nvSpPr>
        <p:spPr>
          <a:xfrm>
            <a:off x="6470407" y="6235480"/>
            <a:ext cx="5286618" cy="24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800"/>
              <a:buNone/>
              <a:defRPr sz="800" i="1">
                <a:solidFill>
                  <a:srgbClr val="3C3C3C"/>
                </a:solidFill>
              </a:defRPr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—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000"/>
              <a:buNone/>
              <a:defRPr/>
            </a:lvl6pPr>
            <a:lvl7pPr marL="3200400" lvl="6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marL="3657600" lvl="7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marL="4114800" lvl="8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cxnSp>
        <p:nvCxnSpPr>
          <p:cNvPr id="69" name="Google Shape;69;p9"/>
          <p:cNvCxnSpPr/>
          <p:nvPr/>
        </p:nvCxnSpPr>
        <p:spPr>
          <a:xfrm>
            <a:off x="6096000" y="457207"/>
            <a:ext cx="0" cy="6302408"/>
          </a:xfrm>
          <a:prstGeom prst="straightConnector1">
            <a:avLst/>
          </a:prstGeom>
          <a:noFill/>
          <a:ln w="15875" cap="flat" cmpd="sng">
            <a:solidFill>
              <a:srgbClr val="92929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11566485" y="123388"/>
            <a:ext cx="336630" cy="275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 rot="10800000" flipH="1">
            <a:off x="0" y="0"/>
            <a:ext cx="12192000" cy="42770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" dist="25400" dir="5400000" sx="101000" sy="101000" algn="t" rotWithShape="0">
              <a:srgbClr val="000000">
                <a:alpha val="3529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0555" y="23150"/>
            <a:ext cx="1276022" cy="37028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/>
          <p:nvPr/>
        </p:nvSpPr>
        <p:spPr>
          <a:xfrm>
            <a:off x="11484256" y="110143"/>
            <a:ext cx="501088" cy="321546"/>
          </a:xfrm>
          <a:custGeom>
            <a:avLst/>
            <a:gdLst/>
            <a:ahLst/>
            <a:cxnLst/>
            <a:rect l="l" t="t" r="r" b="b"/>
            <a:pathLst>
              <a:path w="181200" h="116275" extrusionOk="0">
                <a:moveTo>
                  <a:pt x="177398" y="116275"/>
                </a:moveTo>
                <a:cubicBezTo>
                  <a:pt x="179870" y="108105"/>
                  <a:pt x="181201" y="99461"/>
                  <a:pt x="181201" y="90531"/>
                </a:cubicBezTo>
                <a:cubicBezTo>
                  <a:pt x="181201" y="40563"/>
                  <a:pt x="140607" y="0"/>
                  <a:pt x="90600" y="0"/>
                </a:cubicBezTo>
                <a:cubicBezTo>
                  <a:pt x="40594" y="0"/>
                  <a:pt x="0" y="40563"/>
                  <a:pt x="0" y="90531"/>
                </a:cubicBezTo>
                <a:cubicBezTo>
                  <a:pt x="0" y="99461"/>
                  <a:pt x="1331" y="108105"/>
                  <a:pt x="3803" y="116275"/>
                </a:cubicBezTo>
                <a:lnTo>
                  <a:pt x="177398" y="11627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00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11566485" y="123388"/>
            <a:ext cx="336630" cy="275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 b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buNone/>
              <a:defRPr sz="900" b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buNone/>
              <a:defRPr sz="900" b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buNone/>
              <a:defRPr sz="900" b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buNone/>
              <a:defRPr sz="900" b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buNone/>
              <a:defRPr sz="900" b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buNone/>
              <a:defRPr sz="900" b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buNone/>
              <a:defRPr sz="900" b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buNone/>
              <a:defRPr sz="900" b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457200" y="751527"/>
            <a:ext cx="11277600" cy="696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body" idx="1"/>
          </p:nvPr>
        </p:nvSpPr>
        <p:spPr>
          <a:xfrm>
            <a:off x="457200" y="1771624"/>
            <a:ext cx="11277600" cy="424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A6A6A6"/>
              </a:buClr>
              <a:buSzPts val="1800"/>
              <a:buFont typeface="Arial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A6A6A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000"/>
              <a:buNone/>
              <a:defRPr/>
            </a:lvl6pPr>
            <a:lvl7pPr marL="3200400" lvl="6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marL="3657600" lvl="7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marL="4114800" lvl="8" indent="-228600"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"/>
          <p:cNvSpPr/>
          <p:nvPr/>
        </p:nvSpPr>
        <p:spPr>
          <a:xfrm>
            <a:off x="-2" y="6747857"/>
            <a:ext cx="12192000" cy="1233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0" y="-384925"/>
            <a:ext cx="2722800" cy="27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2727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0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/>
              <a:t>This presentation originated in Google Slides. </a:t>
            </a:r>
            <a:endParaRPr b="1"/>
          </a:p>
        </p:txBody>
      </p:sp>
      <p:pic>
        <p:nvPicPr>
          <p:cNvPr id="18" name="Google Shape;18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93875" y="-356737"/>
            <a:ext cx="219625" cy="2196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7680">
          <p15:clr>
            <a:srgbClr val="F26B43"/>
          </p15:clr>
        </p15:guide>
        <p15:guide id="3" pos="288">
          <p15:clr>
            <a:srgbClr val="F26B43"/>
          </p15:clr>
        </p15:guide>
        <p15:guide id="4" pos="2688">
          <p15:clr>
            <a:srgbClr val="F26B43"/>
          </p15:clr>
        </p15:guide>
        <p15:guide id="5" pos="2616">
          <p15:clr>
            <a:srgbClr val="F26B43"/>
          </p15:clr>
        </p15:guide>
        <p15:guide id="6" pos="4992">
          <p15:clr>
            <a:srgbClr val="F26B43"/>
          </p15:clr>
        </p15:guide>
        <p15:guide id="7" pos="5064">
          <p15:clr>
            <a:srgbClr val="F26B43"/>
          </p15:clr>
        </p15:guide>
        <p15:guide id="8" pos="7392">
          <p15:clr>
            <a:srgbClr val="F26B43"/>
          </p15:clr>
        </p15:guide>
        <p15:guide id="9" orient="horz">
          <p15:clr>
            <a:srgbClr val="F26B43"/>
          </p15:clr>
        </p15:guide>
        <p15:guide id="10" orient="horz" pos="4320">
          <p15:clr>
            <a:srgbClr val="F26B43"/>
          </p15:clr>
        </p15:guide>
        <p15:guide id="11" orient="horz" pos="288">
          <p15:clr>
            <a:srgbClr val="F26B43"/>
          </p15:clr>
        </p15:guide>
        <p15:guide id="12" orient="horz" pos="2472">
          <p15:clr>
            <a:srgbClr val="F26B43"/>
          </p15:clr>
        </p15:guide>
        <p15:guide id="13" orient="horz" pos="2376">
          <p15:clr>
            <a:srgbClr val="F26B43"/>
          </p15:clr>
        </p15:guide>
        <p15:guide id="14" orient="horz" pos="3888">
          <p15:clr>
            <a:srgbClr val="F26B43"/>
          </p15:clr>
        </p15:guide>
        <p15:guide id="15" orient="horz" pos="912">
          <p15:clr>
            <a:srgbClr val="F26B43"/>
          </p15:clr>
        </p15:guide>
        <p15:guide id="16" orient="horz" pos="101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sldNum" idx="12"/>
          </p:nvPr>
        </p:nvSpPr>
        <p:spPr>
          <a:xfrm>
            <a:off x="11193863" y="6465492"/>
            <a:ext cx="9040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457200" y="751527"/>
            <a:ext cx="11277600" cy="6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457200" y="1521666"/>
            <a:ext cx="11277600" cy="4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A6A6A6"/>
              </a:buClr>
              <a:buSzPts val="1900"/>
              <a:buFont typeface="Arial"/>
              <a:buChar char="—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A6A6A6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>
              <a:spcBef>
                <a:spcPts val="800"/>
              </a:spcBef>
              <a:spcAft>
                <a:spcPts val="0"/>
              </a:spcAft>
              <a:buSzPts val="1100"/>
              <a:buNone/>
              <a:defRPr sz="1500"/>
            </a:lvl6pPr>
            <a:lvl7pPr marL="3200400" lvl="6" indent="-228600">
              <a:spcBef>
                <a:spcPts val="1300"/>
              </a:spcBef>
              <a:spcAft>
                <a:spcPts val="0"/>
              </a:spcAft>
              <a:buSzPts val="900"/>
              <a:buNone/>
              <a:defRPr sz="1300"/>
            </a:lvl7pPr>
            <a:lvl8pPr marL="3657600" lvl="7" indent="-228600">
              <a:spcBef>
                <a:spcPts val="1300"/>
              </a:spcBef>
              <a:spcAft>
                <a:spcPts val="0"/>
              </a:spcAft>
              <a:buSzPts val="800"/>
              <a:buNone/>
              <a:defRPr sz="1200"/>
            </a:lvl8pPr>
            <a:lvl9pPr marL="4114800" lvl="8" indent="-228600">
              <a:spcBef>
                <a:spcPts val="1300"/>
              </a:spcBef>
              <a:spcAft>
                <a:spcPts val="0"/>
              </a:spcAft>
              <a:buSzPts val="800"/>
              <a:buNone/>
              <a:defRPr sz="1200"/>
            </a:lvl9pPr>
          </a:lstStyle>
          <a:p>
            <a:endParaRPr/>
          </a:p>
        </p:txBody>
      </p:sp>
      <p:sp>
        <p:nvSpPr>
          <p:cNvPr id="101" name="Google Shape;101;p15"/>
          <p:cNvSpPr/>
          <p:nvPr/>
        </p:nvSpPr>
        <p:spPr>
          <a:xfrm rot="10800000" flipH="1">
            <a:off x="0" y="6430399"/>
            <a:ext cx="12192000" cy="42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4243" y="6465493"/>
            <a:ext cx="1276022" cy="37028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/>
          <p:nvPr/>
        </p:nvSpPr>
        <p:spPr>
          <a:xfrm>
            <a:off x="0" y="-513233"/>
            <a:ext cx="3630400" cy="368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2727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/>
              <a:t>This presentation originated in Google Slides. </a:t>
            </a:r>
            <a:endParaRPr sz="1900" b="1"/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25167" y="-475650"/>
            <a:ext cx="292833" cy="29283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7680">
          <p15:clr>
            <a:srgbClr val="F26B43"/>
          </p15:clr>
        </p15:guide>
        <p15:guide id="3" pos="288">
          <p15:clr>
            <a:srgbClr val="F26B43"/>
          </p15:clr>
        </p15:guide>
        <p15:guide id="4" pos="2688">
          <p15:clr>
            <a:srgbClr val="F26B43"/>
          </p15:clr>
        </p15:guide>
        <p15:guide id="5" pos="2616">
          <p15:clr>
            <a:srgbClr val="F26B43"/>
          </p15:clr>
        </p15:guide>
        <p15:guide id="6" pos="4992">
          <p15:clr>
            <a:srgbClr val="F26B43"/>
          </p15:clr>
        </p15:guide>
        <p15:guide id="7" pos="5064">
          <p15:clr>
            <a:srgbClr val="F26B43"/>
          </p15:clr>
        </p15:guide>
        <p15:guide id="8" pos="7392">
          <p15:clr>
            <a:srgbClr val="F26B43"/>
          </p15:clr>
        </p15:guide>
        <p15:guide id="9" orient="horz">
          <p15:clr>
            <a:srgbClr val="F26B43"/>
          </p15:clr>
        </p15:guide>
        <p15:guide id="10" orient="horz" pos="4320">
          <p15:clr>
            <a:srgbClr val="F26B43"/>
          </p15:clr>
        </p15:guide>
        <p15:guide id="11" orient="horz" pos="288">
          <p15:clr>
            <a:srgbClr val="F26B43"/>
          </p15:clr>
        </p15:guide>
        <p15:guide id="12" orient="horz" pos="2472">
          <p15:clr>
            <a:srgbClr val="F26B43"/>
          </p15:clr>
        </p15:guide>
        <p15:guide id="13" orient="horz" pos="2376">
          <p15:clr>
            <a:srgbClr val="F26B43"/>
          </p15:clr>
        </p15:guide>
        <p15:guide id="14" orient="horz" pos="3888">
          <p15:clr>
            <a:srgbClr val="F26B43"/>
          </p15:clr>
        </p15:guide>
        <p15:guide id="15" orient="horz" pos="912">
          <p15:clr>
            <a:srgbClr val="F26B43"/>
          </p15:clr>
        </p15:guide>
        <p15:guide id="16" orient="horz" pos="10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>
            <a:spLocks noGrp="1"/>
          </p:cNvSpPr>
          <p:nvPr>
            <p:ph type="ctrTitle"/>
          </p:nvPr>
        </p:nvSpPr>
        <p:spPr>
          <a:xfrm>
            <a:off x="666100" y="1743525"/>
            <a:ext cx="11219100" cy="138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endParaRPr sz="4000"/>
          </a:p>
        </p:txBody>
      </p:sp>
      <p:sp>
        <p:nvSpPr>
          <p:cNvPr id="181" name="Google Shape;181;p27"/>
          <p:cNvSpPr txBox="1">
            <a:spLocks noGrp="1"/>
          </p:cNvSpPr>
          <p:nvPr>
            <p:ph type="subTitle" idx="1"/>
          </p:nvPr>
        </p:nvSpPr>
        <p:spPr>
          <a:xfrm>
            <a:off x="3039300" y="3352800"/>
            <a:ext cx="9426600" cy="17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 Karen Wellner, PhD  Chandler Gilbert Community College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2020-2022 International Studies Fellow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University of Arizona Center for Middle Eastern and Latin American Studies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 sz="2300"/>
          </a:p>
        </p:txBody>
      </p:sp>
      <p:pic>
        <p:nvPicPr>
          <p:cNvPr id="182" name="Google Shape;182;p27" title="Photo of Karen Wellner"/>
          <p:cNvPicPr preferRelativeResize="0"/>
          <p:nvPr/>
        </p:nvPicPr>
        <p:blipFill rotWithShape="1">
          <a:blip r:embed="rId3">
            <a:alphaModFix/>
          </a:blip>
          <a:srcRect t="17999"/>
          <a:stretch/>
        </p:blipFill>
        <p:spPr>
          <a:xfrm>
            <a:off x="457200" y="3456750"/>
            <a:ext cx="2412750" cy="2521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3" name="Google Shape;183;p27"/>
          <p:cNvSpPr txBox="1"/>
          <p:nvPr/>
        </p:nvSpPr>
        <p:spPr>
          <a:xfrm>
            <a:off x="3039300" y="5185575"/>
            <a:ext cx="70221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BIO  205 Microbiology</a:t>
            </a:r>
            <a:endParaRPr sz="2300"/>
          </a:p>
        </p:txBody>
      </p:sp>
      <p:sp>
        <p:nvSpPr>
          <p:cNvPr id="184" name="Google Shape;184;p27"/>
          <p:cNvSpPr txBox="1"/>
          <p:nvPr/>
        </p:nvSpPr>
        <p:spPr>
          <a:xfrm>
            <a:off x="1019750" y="1430275"/>
            <a:ext cx="10606200" cy="15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latin typeface="Calibri"/>
                <a:ea typeface="Calibri"/>
                <a:cs typeface="Calibri"/>
                <a:sym typeface="Calibri"/>
              </a:rPr>
              <a:t>There's a World Out There: Using Biointeractive Resources to Help Internationalize Microbiology Education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>
            <a:spLocks noGrp="1"/>
          </p:cNvSpPr>
          <p:nvPr>
            <p:ph type="title"/>
          </p:nvPr>
        </p:nvSpPr>
        <p:spPr>
          <a:xfrm>
            <a:off x="876300" y="198950"/>
            <a:ext cx="10858200" cy="6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Neotropical Diseases (NTDs) and Latin America</a:t>
            </a:r>
            <a:endParaRPr/>
          </a:p>
        </p:txBody>
      </p:sp>
      <p:sp>
        <p:nvSpPr>
          <p:cNvPr id="191" name="Google Shape;191;p28"/>
          <p:cNvSpPr txBox="1">
            <a:spLocks noGrp="1"/>
          </p:cNvSpPr>
          <p:nvPr>
            <p:ph type="sldNum" idx="12"/>
          </p:nvPr>
        </p:nvSpPr>
        <p:spPr>
          <a:xfrm>
            <a:off x="11193863" y="6465492"/>
            <a:ext cx="903900" cy="392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92" name="Google Shape;192;p28"/>
          <p:cNvSpPr txBox="1"/>
          <p:nvPr/>
        </p:nvSpPr>
        <p:spPr>
          <a:xfrm>
            <a:off x="126575" y="1052900"/>
            <a:ext cx="6409500" cy="53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NTDs are a significant public health burden, affecting over one billion people globally, yet tropical disease has been similarly marginalized in the biology classrooms despite offering an opportunity to teach about a diverse area of microbiology with far-reaching public health, social, and economic implications. 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500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>
                <a:latin typeface="Calibri"/>
                <a:ea typeface="Calibri"/>
                <a:cs typeface="Calibri"/>
                <a:sym typeface="Calibri"/>
              </a:rPr>
              <a:t>PRE-SURVEY</a:t>
            </a:r>
            <a:endParaRPr sz="19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Here we are in 2022 with many medical technology and infectious disease prevention tools available to us. Why then are people around the world still dying from infectious disease?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900" b="1">
                <a:latin typeface="Calibri"/>
                <a:ea typeface="Calibri"/>
                <a:cs typeface="Calibri"/>
                <a:sym typeface="Calibri"/>
              </a:rPr>
              <a:t>RESPONSES</a:t>
            </a: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 (ranked)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·   	low income/isolated areas/lack of infrastructure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·   	organisms mutate or “get stronger”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·   	uneducated/unawareness/ignorance/personal hygiene</a:t>
            </a:r>
            <a:endParaRPr sz="155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3" name="Google Shape;193;p28"/>
          <p:cNvCxnSpPr/>
          <p:nvPr/>
        </p:nvCxnSpPr>
        <p:spPr>
          <a:xfrm>
            <a:off x="6616350" y="980000"/>
            <a:ext cx="11700" cy="54102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194" name="Google Shape;194;p28"/>
          <p:cNvSpPr txBox="1"/>
          <p:nvPr/>
        </p:nvSpPr>
        <p:spPr>
          <a:xfrm>
            <a:off x="6708400" y="838575"/>
            <a:ext cx="56196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latin typeface="Calibri"/>
                <a:ea typeface="Calibri"/>
                <a:cs typeface="Calibri"/>
                <a:sym typeface="Calibri"/>
              </a:rPr>
              <a:t>Biointeractive Resources</a:t>
            </a:r>
            <a:endParaRPr sz="26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</a:t>
            </a:r>
            <a:endParaRPr b="1"/>
          </a:p>
        </p:txBody>
      </p:sp>
      <p:cxnSp>
        <p:nvCxnSpPr>
          <p:cNvPr id="195" name="Google Shape;195;p28"/>
          <p:cNvCxnSpPr/>
          <p:nvPr/>
        </p:nvCxnSpPr>
        <p:spPr>
          <a:xfrm rot="10800000" flipH="1">
            <a:off x="6627950" y="1349763"/>
            <a:ext cx="5304600" cy="282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6" name="Google Shape;19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2553" y="1727927"/>
            <a:ext cx="4555399" cy="426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8"/>
          <p:cNvSpPr txBox="1"/>
          <p:nvPr/>
        </p:nvSpPr>
        <p:spPr>
          <a:xfrm>
            <a:off x="7267900" y="2910000"/>
            <a:ext cx="45555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2400"/>
              <a:buChar char="●"/>
            </a:pPr>
            <a:r>
              <a:rPr lang="en-US" sz="2400" b="1">
                <a:solidFill>
                  <a:srgbClr val="272727"/>
                </a:solidFill>
                <a:highlight>
                  <a:srgbClr val="EFEFEF"/>
                </a:highlight>
              </a:rPr>
              <a:t>Virus Explorer </a:t>
            </a:r>
            <a:endParaRPr sz="2400" b="1">
              <a:solidFill>
                <a:srgbClr val="272727"/>
              </a:solidFill>
              <a:highlight>
                <a:srgbClr val="EFEFEF"/>
              </a:highlight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2400"/>
              <a:buChar char="●"/>
            </a:pPr>
            <a:r>
              <a:rPr lang="en-US" sz="2400" b="1">
                <a:solidFill>
                  <a:srgbClr val="272727"/>
                </a:solidFill>
                <a:highlight>
                  <a:srgbClr val="EFEFEF"/>
                </a:highlight>
              </a:rPr>
              <a:t>The Mosquito Life Cycle</a:t>
            </a:r>
            <a:endParaRPr sz="2400" b="1">
              <a:solidFill>
                <a:srgbClr val="272727"/>
              </a:solidFill>
              <a:highlight>
                <a:srgbClr val="EFEFEF"/>
              </a:highlight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2400"/>
              <a:buChar char="●"/>
            </a:pPr>
            <a:r>
              <a:rPr lang="en-US" sz="2400" b="1">
                <a:solidFill>
                  <a:srgbClr val="272727"/>
                </a:solidFill>
                <a:highlight>
                  <a:srgbClr val="EFEFEF"/>
                </a:highlight>
              </a:rPr>
              <a:t>Malaria: Human Host </a:t>
            </a:r>
            <a:endParaRPr sz="2400" b="1">
              <a:solidFill>
                <a:srgbClr val="272727"/>
              </a:solidFill>
              <a:highlight>
                <a:srgbClr val="EFEFEF"/>
              </a:highlight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2400"/>
              <a:buChar char="●"/>
            </a:pPr>
            <a:r>
              <a:rPr lang="en-US" sz="2400" b="1">
                <a:solidFill>
                  <a:srgbClr val="272727"/>
                </a:solidFill>
                <a:highlight>
                  <a:srgbClr val="EFEFEF"/>
                </a:highlight>
              </a:rPr>
              <a:t>Malaria: Mosquito Host</a:t>
            </a:r>
            <a:endParaRPr sz="2400" b="1">
              <a:solidFill>
                <a:srgbClr val="272727"/>
              </a:solidFill>
              <a:highlight>
                <a:srgbClr val="EFEFEF"/>
              </a:highlight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2400"/>
              <a:buChar char="●"/>
            </a:pPr>
            <a:r>
              <a:rPr lang="en-US" sz="2400" b="1">
                <a:solidFill>
                  <a:srgbClr val="272727"/>
                </a:solidFill>
                <a:highlight>
                  <a:srgbClr val="EFEFEF"/>
                </a:highlight>
              </a:rPr>
              <a:t>Dengue Fever</a:t>
            </a:r>
            <a:endParaRPr sz="2400" b="1">
              <a:solidFill>
                <a:srgbClr val="272727"/>
              </a:solidFill>
              <a:highlight>
                <a:srgbClr val="EFEFEF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>
            <a:spLocks noGrp="1"/>
          </p:cNvSpPr>
          <p:nvPr>
            <p:ph type="sldNum" idx="12"/>
          </p:nvPr>
        </p:nvSpPr>
        <p:spPr>
          <a:xfrm>
            <a:off x="11193863" y="6465492"/>
            <a:ext cx="903900" cy="392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204" name="Google Shape;20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19950"/>
            <a:ext cx="11014999" cy="6521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5" name="Google Shape;205;p29"/>
          <p:cNvCxnSpPr/>
          <p:nvPr/>
        </p:nvCxnSpPr>
        <p:spPr>
          <a:xfrm>
            <a:off x="1679975" y="910950"/>
            <a:ext cx="34500" cy="434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>
            <a:spLocks noGrp="1"/>
          </p:cNvSpPr>
          <p:nvPr>
            <p:ph type="title"/>
          </p:nvPr>
        </p:nvSpPr>
        <p:spPr>
          <a:xfrm>
            <a:off x="457200" y="198950"/>
            <a:ext cx="11734800" cy="6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Cholera in the Middle East and North Africa (MENA)</a:t>
            </a:r>
            <a:endParaRPr/>
          </a:p>
        </p:txBody>
      </p:sp>
      <p:sp>
        <p:nvSpPr>
          <p:cNvPr id="212" name="Google Shape;212;p30"/>
          <p:cNvSpPr txBox="1">
            <a:spLocks noGrp="1"/>
          </p:cNvSpPr>
          <p:nvPr>
            <p:ph type="sldNum" idx="12"/>
          </p:nvPr>
        </p:nvSpPr>
        <p:spPr>
          <a:xfrm>
            <a:off x="11193863" y="6465492"/>
            <a:ext cx="903900" cy="392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13" name="Google Shape;213;p30"/>
          <p:cNvSpPr txBox="1"/>
          <p:nvPr/>
        </p:nvSpPr>
        <p:spPr>
          <a:xfrm>
            <a:off x="138075" y="819925"/>
            <a:ext cx="63402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5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4" name="Google Shape;214;p30"/>
          <p:cNvCxnSpPr/>
          <p:nvPr/>
        </p:nvCxnSpPr>
        <p:spPr>
          <a:xfrm>
            <a:off x="6616350" y="887925"/>
            <a:ext cx="11700" cy="55023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215" name="Google Shape;215;p30"/>
          <p:cNvSpPr txBox="1"/>
          <p:nvPr/>
        </p:nvSpPr>
        <p:spPr>
          <a:xfrm>
            <a:off x="6708400" y="838575"/>
            <a:ext cx="5619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latin typeface="Calibri"/>
                <a:ea typeface="Calibri"/>
                <a:cs typeface="Calibri"/>
                <a:sym typeface="Calibri"/>
              </a:rPr>
              <a:t>Biointeractive Resource: Bacterial Quorum Sensing + revisions</a:t>
            </a:r>
            <a:endParaRPr sz="22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</a:t>
            </a:r>
            <a:endParaRPr b="1"/>
          </a:p>
        </p:txBody>
      </p:sp>
      <p:cxnSp>
        <p:nvCxnSpPr>
          <p:cNvPr id="216" name="Google Shape;216;p30"/>
          <p:cNvCxnSpPr/>
          <p:nvPr/>
        </p:nvCxnSpPr>
        <p:spPr>
          <a:xfrm rot="10800000" flipH="1">
            <a:off x="6627950" y="1349763"/>
            <a:ext cx="5304600" cy="282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17" name="Google Shape;21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7725" y="1773375"/>
            <a:ext cx="5204450" cy="173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0250" y="3720725"/>
            <a:ext cx="3668000" cy="30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925" y="885250"/>
            <a:ext cx="6402074" cy="557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0"/>
          <p:cNvSpPr txBox="1"/>
          <p:nvPr/>
        </p:nvSpPr>
        <p:spPr>
          <a:xfrm>
            <a:off x="1718825" y="3071400"/>
            <a:ext cx="32910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Class-generated cholera risk factors from primary sources</a:t>
            </a:r>
            <a:endParaRPr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hmi">
  <a:themeElements>
    <a:clrScheme name="API Colors">
      <a:dk1>
        <a:srgbClr val="272727"/>
      </a:dk1>
      <a:lt1>
        <a:srgbClr val="FFFFFF"/>
      </a:lt1>
      <a:dk2>
        <a:srgbClr val="272727"/>
      </a:dk2>
      <a:lt2>
        <a:srgbClr val="FFFFFF"/>
      </a:lt2>
      <a:accent1>
        <a:srgbClr val="05838C"/>
      </a:accent1>
      <a:accent2>
        <a:srgbClr val="8AC341"/>
      </a:accent2>
      <a:accent3>
        <a:srgbClr val="008943"/>
      </a:accent3>
      <a:accent4>
        <a:srgbClr val="EEDC11"/>
      </a:accent4>
      <a:accent5>
        <a:srgbClr val="3FC2CD"/>
      </a:accent5>
      <a:accent6>
        <a:srgbClr val="DD8235"/>
      </a:accent6>
      <a:hlink>
        <a:srgbClr val="05838C"/>
      </a:hlink>
      <a:folHlink>
        <a:srgbClr val="0583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hmi">
  <a:themeElements>
    <a:clrScheme name="API Colors">
      <a:dk1>
        <a:srgbClr val="272727"/>
      </a:dk1>
      <a:lt1>
        <a:srgbClr val="FFFFFF"/>
      </a:lt1>
      <a:dk2>
        <a:srgbClr val="272727"/>
      </a:dk2>
      <a:lt2>
        <a:srgbClr val="FFFFFF"/>
      </a:lt2>
      <a:accent1>
        <a:srgbClr val="05838C"/>
      </a:accent1>
      <a:accent2>
        <a:srgbClr val="8AC341"/>
      </a:accent2>
      <a:accent3>
        <a:srgbClr val="008943"/>
      </a:accent3>
      <a:accent4>
        <a:srgbClr val="EEDC11"/>
      </a:accent4>
      <a:accent5>
        <a:srgbClr val="3FC2CD"/>
      </a:accent5>
      <a:accent6>
        <a:srgbClr val="DD8235"/>
      </a:accent6>
      <a:hlink>
        <a:srgbClr val="05838C"/>
      </a:hlink>
      <a:folHlink>
        <a:srgbClr val="0583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192</Words>
  <Application>Microsoft Office PowerPoint</Application>
  <PresentationFormat>Widescreen</PresentationFormat>
  <Paragraphs>32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Noto Sans Symbols</vt:lpstr>
      <vt:lpstr>hhmi</vt:lpstr>
      <vt:lpstr>hhmi</vt:lpstr>
      <vt:lpstr>  </vt:lpstr>
      <vt:lpstr> Neotropical Diseases (NTDs) and Latin America</vt:lpstr>
      <vt:lpstr>PowerPoint Presentation</vt:lpstr>
      <vt:lpstr> Cholera in the Middle East and North Africa (MENA)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Betteridge, Anne H - (anneb)</dc:creator>
  <cp:lastModifiedBy>Betteridge, Anne H - (anneb)</cp:lastModifiedBy>
  <cp:revision>1</cp:revision>
  <dcterms:modified xsi:type="dcterms:W3CDTF">2022-07-20T23:31:19Z</dcterms:modified>
</cp:coreProperties>
</file>