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9" r:id="rId2"/>
    <p:sldId id="336" r:id="rId3"/>
    <p:sldId id="341" r:id="rId4"/>
    <p:sldId id="343" r:id="rId5"/>
    <p:sldId id="342" r:id="rId6"/>
    <p:sldId id="344" r:id="rId7"/>
    <p:sldId id="304" r:id="rId8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24" autoAdjust="0"/>
  </p:normalViewPr>
  <p:slideViewPr>
    <p:cSldViewPr>
      <p:cViewPr>
        <p:scale>
          <a:sx n="97" d="100"/>
          <a:sy n="97" d="100"/>
        </p:scale>
        <p:origin x="-78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38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35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>
              <a:defRPr lang="en-US" dirty="0"/>
            </a:lvl1pPr>
            <a:extLst/>
          </a:lstStyle>
          <a:p>
            <a:r>
              <a:rPr lang="en-US" dirty="0" smtClean="0"/>
              <a:t>Click to add photo album title</a:t>
            </a:r>
            <a:endParaRPr lang="en-US" dirty="0"/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date and other details</a:t>
            </a:r>
            <a:endParaRPr lang="en-US" dirty="0"/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Drag picture to placeholder or click icon to add</a:t>
            </a:r>
            <a:endParaRPr lang="en-US" sz="20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24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: 1 Portrait with 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Portrait with 2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6" name="W¥ل云玗İαЂôÁûÂÚ丫:Pïçtúrê Plå¢éhõlðér 表¥鷗字㌍ 表_W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W¥ل云玗İαЂÕØÚáÛ丫:Téxt Plàçèhòlðêr 表¥鷗字㌍_W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en-US" i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i="0" dirty="0"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W¥ل云玗İαЂÕØÚáÛ丫:Téxt Plàçèhòlðêr 表¥鷗字㌍_W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2EC6F-6501-4E04-BD6C-A8A6CABB2C5B}" type="datetimeFigureOut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B0023-0CED-47F7-85AE-654F0B232C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i="0" smtClean="0"/>
              <a:t>Drag picture to placeholder or click icon to add</a:t>
            </a:r>
            <a:endParaRPr lang="en-US" i="0" dirty="0"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ndscape (Fullsc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lang="en-US" i="0" dirty="0" smtClean="0"/>
              <a:t>Click icon</a:t>
            </a:r>
            <a:r>
              <a:rPr lang="en-US" i="0" baseline="0" dirty="0" smtClean="0"/>
              <a:t> to add </a:t>
            </a:r>
            <a:r>
              <a:rPr lang="en-US" i="0" dirty="0" smtClean="0"/>
              <a:t>full page picture</a:t>
            </a:r>
            <a:endParaRPr lang="en-US" i="0" baseline="0" dirty="0" smtClean="0"/>
          </a:p>
          <a:p>
            <a:pPr marL="0" marR="0" indent="0" algn="ctr">
              <a:buFontTx/>
              <a:buNone/>
            </a:pPr>
            <a:endParaRPr lang="en-US" i="0" dirty="0" smtClean="0"/>
          </a:p>
          <a:p>
            <a:pPr algn="ctr">
              <a:buFontTx/>
              <a:buNone/>
            </a:pPr>
            <a:endParaRPr lang="en-US" i="0" dirty="0" smtClean="0"/>
          </a:p>
          <a:p>
            <a:pPr algn="ctr">
              <a:buFontTx/>
              <a:buNone/>
            </a:pPr>
            <a:endParaRPr lang="en-US" i="0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>
              <a:defRPr baseline="0"/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>
              <a:buFontTx/>
              <a:buNone/>
              <a:defRPr sz="1800"/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Drag picture to placeholder or click icon to add</a:t>
            </a:r>
            <a:endParaRPr lang="en-US" sz="2000" dirty="0"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Drag picture to placeholder or click icon to add</a:t>
            </a:r>
            <a:endParaRPr lang="en-US" sz="2000" dirty="0"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Drag picture to placeholder or click icon to add</a:t>
            </a:r>
            <a:endParaRPr lang="en-US" sz="2000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 smtClean="0"/>
              <a:t>Drag picture to placeholder or click icon to add</a:t>
            </a:r>
            <a:endParaRPr lang="en-US" i="0" dirty="0"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 smtClean="0"/>
              <a:t>Drag picture to placeholder or click icon to add</a:t>
            </a:r>
            <a:endParaRPr lang="en-US" i="0" dirty="0"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tx2"/>
                </a:solidFill>
              </a:defRPr>
            </a:lvl1pPr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ct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sz="1200" dirty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j0313970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rcRect/>
          <a:stretch>
            <a:fillRect/>
          </a:stretch>
        </p:blipFill>
        <p:spPr/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country</a:t>
            </a:r>
            <a:endParaRPr lang="en-US" sz="4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390471.jp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tretch>
            <a:fillRect/>
          </a:stretch>
        </p:blipFill>
        <p:spPr>
          <a:xfrm>
            <a:off x="419100" y="381000"/>
            <a:ext cx="4640263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3200" dirty="0" smtClean="0"/>
              <a:t>Where is it?</a:t>
            </a:r>
          </a:p>
          <a:p>
            <a:r>
              <a:rPr lang="en-US" sz="3200" dirty="0" smtClean="0"/>
              <a:t>It is in…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quarter" idx="14"/>
          </p:nvPr>
        </p:nvSpPr>
        <p:spPr>
          <a:xfrm>
            <a:off x="762000" y="4267200"/>
            <a:ext cx="7772400" cy="2590800"/>
          </a:xfrm>
        </p:spPr>
        <p:txBody>
          <a:bodyPr>
            <a:noAutofit/>
          </a:bodyPr>
          <a:lstStyle>
            <a:extLst/>
          </a:lstStyle>
          <a:p>
            <a:pPr marL="0" indent="0"/>
            <a:r>
              <a:rPr lang="en-US" sz="3200" dirty="0" smtClean="0"/>
              <a:t>How many refugees has this country accepted in recent years?  Where are they from?</a:t>
            </a:r>
          </a:p>
          <a:p>
            <a:pPr marL="0" indent="0"/>
            <a:r>
              <a:rPr lang="en-US" sz="3200" dirty="0" smtClean="0"/>
              <a:t>_____ accepted ____ (#) refugees in (year).  They are from _____.</a:t>
            </a:r>
            <a:endParaRPr lang="en-US" sz="3200" dirty="0"/>
          </a:p>
        </p:txBody>
      </p:sp>
      <p:pic>
        <p:nvPicPr>
          <p:cNvPr id="7" name="sunflower_j0262344.pn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rcRect l="17083" r="17083"/>
          <a:stretch>
            <a:fillRect/>
          </a:stretch>
        </p:blipFill>
        <p:spPr>
          <a:xfrm>
            <a:off x="785813" y="1752600"/>
            <a:ext cx="2286000" cy="22860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pic>
        <p:nvPicPr>
          <p:cNvPr id="9" name="j0313979.jpg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474604" y="1752600"/>
            <a:ext cx="2286000" cy="2286000"/>
          </a:xfrm>
        </p:spPr>
      </p:pic>
      <p:pic>
        <p:nvPicPr>
          <p:cNvPr id="8" name="j0313971.jpg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/>
          <a:srcRect t="1667" b="1667"/>
          <a:stretch>
            <a:fillRect/>
          </a:stretch>
        </p:blipFill>
        <p:spPr>
          <a:xfrm>
            <a:off x="6162675" y="1752600"/>
            <a:ext cx="2286000" cy="22860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8173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REFUGEES 2015 AND 2016</a:t>
            </a:r>
            <a:endParaRPr lang="en-US" sz="4000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quarter" idx="14"/>
          </p:nvPr>
        </p:nvSpPr>
        <p:spPr>
          <a:xfrm>
            <a:off x="762000" y="4800600"/>
            <a:ext cx="7772400" cy="1600200"/>
          </a:xfrm>
        </p:spPr>
        <p:txBody>
          <a:bodyPr>
            <a:noAutofit/>
          </a:bodyPr>
          <a:lstStyle>
            <a:extLst/>
          </a:lstStyle>
          <a:p>
            <a:pPr marL="0" indent="0"/>
            <a:r>
              <a:rPr lang="en-US" sz="3200" dirty="0" smtClean="0"/>
              <a:t>How many total refugees live in the country?</a:t>
            </a:r>
          </a:p>
          <a:p>
            <a:pPr marL="0" indent="0"/>
            <a:r>
              <a:rPr lang="en-US" sz="3200" dirty="0" smtClean="0"/>
              <a:t>_________ refugees live in the country.</a:t>
            </a:r>
            <a:endParaRPr lang="en-US" sz="3200" dirty="0"/>
          </a:p>
        </p:txBody>
      </p:sp>
      <p:pic>
        <p:nvPicPr>
          <p:cNvPr id="7" name="sunflower_j0262344.pn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rcRect l="17083" r="17083"/>
          <a:stretch>
            <a:fillRect/>
          </a:stretch>
        </p:blipFill>
        <p:spPr>
          <a:xfrm>
            <a:off x="785813" y="2139950"/>
            <a:ext cx="2286000" cy="22860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pic>
        <p:nvPicPr>
          <p:cNvPr id="9" name="j0313979.jpg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/>
          <a:srcRect/>
          <a:stretch>
            <a:fillRect/>
          </a:stretch>
        </p:blipFill>
        <p:spPr/>
      </p:pic>
      <p:pic>
        <p:nvPicPr>
          <p:cNvPr id="8" name="j0313971.jpg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/>
          <a:srcRect t="1667" b="1667"/>
          <a:stretch>
            <a:fillRect/>
          </a:stretch>
        </p:blipFill>
        <p:spPr>
          <a:xfrm>
            <a:off x="6162675" y="2139950"/>
            <a:ext cx="2286000" cy="22860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8173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refugees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3911299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quarter" idx="14"/>
          </p:nvPr>
        </p:nvSpPr>
        <p:spPr>
          <a:xfrm>
            <a:off x="752670" y="5181600"/>
            <a:ext cx="7772400" cy="1257300"/>
          </a:xfrm>
        </p:spPr>
        <p:txBody>
          <a:bodyPr>
            <a:normAutofit fontScale="92500" lnSpcReduction="20000"/>
          </a:bodyPr>
          <a:lstStyle>
            <a:extLst/>
          </a:lstStyle>
          <a:p>
            <a:pPr marL="0" indent="0"/>
            <a:r>
              <a:rPr lang="en-US" sz="3200" dirty="0" smtClean="0"/>
              <a:t>What is the total population of the country?</a:t>
            </a:r>
          </a:p>
          <a:p>
            <a:pPr marL="0" indent="0"/>
            <a:r>
              <a:rPr lang="en-US" sz="3200" dirty="0" smtClean="0"/>
              <a:t>The total population is …</a:t>
            </a:r>
            <a:endParaRPr lang="en-US" sz="3200" dirty="0"/>
          </a:p>
        </p:txBody>
      </p:sp>
      <p:pic>
        <p:nvPicPr>
          <p:cNvPr id="7" name="sunflower_j0262344.pn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rcRect l="17083" r="17083"/>
          <a:stretch>
            <a:fillRect/>
          </a:stretch>
        </p:blipFill>
        <p:spPr>
          <a:xfrm>
            <a:off x="785813" y="2139950"/>
            <a:ext cx="2286000" cy="22860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pic>
        <p:nvPicPr>
          <p:cNvPr id="9" name="j0313979.jpg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/>
          <a:srcRect/>
          <a:stretch>
            <a:fillRect/>
          </a:stretch>
        </p:blipFill>
        <p:spPr/>
      </p:pic>
      <p:pic>
        <p:nvPicPr>
          <p:cNvPr id="8" name="j0313971.jpg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/>
          <a:srcRect t="1667" b="1667"/>
          <a:stretch>
            <a:fillRect/>
          </a:stretch>
        </p:blipFill>
        <p:spPr>
          <a:xfrm>
            <a:off x="6162675" y="2139950"/>
            <a:ext cx="2286000" cy="22860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8173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POPULATION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2856263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quarter" idx="14"/>
          </p:nvPr>
        </p:nvSpPr>
        <p:spPr>
          <a:xfrm>
            <a:off x="752670" y="5029200"/>
            <a:ext cx="7772400" cy="1409700"/>
          </a:xfrm>
        </p:spPr>
        <p:txBody>
          <a:bodyPr>
            <a:normAutofit fontScale="92500" lnSpcReduction="10000"/>
          </a:bodyPr>
          <a:lstStyle>
            <a:extLst/>
          </a:lstStyle>
          <a:p>
            <a:pPr marL="0" indent="0"/>
            <a:r>
              <a:rPr lang="en-US" sz="3200" dirty="0" smtClean="0"/>
              <a:t>What is the current GDP?</a:t>
            </a:r>
          </a:p>
          <a:p>
            <a:pPr marL="0" indent="0"/>
            <a:r>
              <a:rPr lang="en-US" sz="3200" dirty="0" smtClean="0"/>
              <a:t>The GDP per capita, or per person, is approximately_____.</a:t>
            </a:r>
            <a:endParaRPr lang="en-US" sz="3200" dirty="0"/>
          </a:p>
        </p:txBody>
      </p:sp>
      <p:pic>
        <p:nvPicPr>
          <p:cNvPr id="7" name="sunflower_j0262344.pn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rcRect l="17083" r="17083"/>
          <a:stretch>
            <a:fillRect/>
          </a:stretch>
        </p:blipFill>
        <p:spPr>
          <a:xfrm>
            <a:off x="785813" y="2139950"/>
            <a:ext cx="2286000" cy="22860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pic>
        <p:nvPicPr>
          <p:cNvPr id="9" name="j0313979.jpg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/>
          <a:srcRect/>
          <a:stretch>
            <a:fillRect/>
          </a:stretch>
        </p:blipFill>
        <p:spPr/>
      </p:pic>
      <p:pic>
        <p:nvPicPr>
          <p:cNvPr id="8" name="j0313971.jpg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/>
          <a:srcRect t="1667" b="1667"/>
          <a:stretch>
            <a:fillRect/>
          </a:stretch>
        </p:blipFill>
        <p:spPr>
          <a:xfrm>
            <a:off x="6162675" y="2139950"/>
            <a:ext cx="2286000" cy="22860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8173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GROSS DOMESTIC PRODUCT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1215905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waterfall_j0262353.pn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25400" cap="rnd" cmpd="sng" algn="ctr">
            <a:noFill/>
            <a:prstDash val="solid"/>
          </a:ln>
          <a:effectLst>
            <a:outerShdw blurRad="63500" dist="38100" dir="5400000">
              <a:srgbClr val="000000">
                <a:alpha val="43137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 Photo Album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 Photo Album.potx</Template>
  <TotalTime>0</TotalTime>
  <Words>102</Words>
  <Application>Microsoft Office PowerPoint</Application>
  <PresentationFormat>On-screen Show (4:3)</PresentationFormat>
  <Paragraphs>22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Classic Photo Album</vt:lpstr>
      <vt:lpstr>country</vt:lpstr>
      <vt:lpstr>PowerPoint Presentation</vt:lpstr>
      <vt:lpstr>REFUGEES 2015 AND 2016</vt:lpstr>
      <vt:lpstr>refugees</vt:lpstr>
      <vt:lpstr>POPULATION</vt:lpstr>
      <vt:lpstr>GROSS DOMESTIC PRODUCT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2010-02-01T21:16:09Z</dcterms:created>
  <dcterms:modified xsi:type="dcterms:W3CDTF">2017-05-13T23:35:22Z</dcterms:modified>
</cp:coreProperties>
</file>