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336" r:id="rId3"/>
    <p:sldId id="341" r:id="rId4"/>
    <p:sldId id="343" r:id="rId5"/>
    <p:sldId id="342" r:id="rId6"/>
    <p:sldId id="344" r:id="rId7"/>
    <p:sldId id="304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4" autoAdjust="0"/>
  </p:normalViewPr>
  <p:slideViewPr>
    <p:cSldViewPr>
      <p:cViewPr>
        <p:scale>
          <a:sx n="97" d="100"/>
          <a:sy n="97" d="100"/>
        </p:scale>
        <p:origin x="-78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Drag picture to placeholder or click icon to add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5/13/2017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313970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/>
          <a:stretch>
            <a:fillRect/>
          </a:stretch>
        </p:blipFill>
        <p:spPr/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País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390471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419100" y="381000"/>
            <a:ext cx="4640263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sz="3200" dirty="0" smtClean="0"/>
              <a:t>¿Dónde está?</a:t>
            </a:r>
          </a:p>
          <a:p>
            <a:r>
              <a:rPr lang="es-ES_tradnl" sz="3200" dirty="0" smtClean="0"/>
              <a:t>Está en…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62000" y="4267200"/>
            <a:ext cx="7772400" cy="2590800"/>
          </a:xfrm>
        </p:spPr>
        <p:txBody>
          <a:bodyPr>
            <a:noAutofit/>
          </a:bodyPr>
          <a:lstStyle>
            <a:extLst/>
          </a:lstStyle>
          <a:p>
            <a:pPr marL="0" indent="0"/>
            <a:r>
              <a:rPr lang="es-ES_tradnl" sz="3200" dirty="0" smtClean="0"/>
              <a:t>¿Cuántos refugiados aceptó ese país en años actuales?  ¿De dónde son los refugiados?</a:t>
            </a:r>
          </a:p>
          <a:p>
            <a:pPr marL="0" indent="0"/>
            <a:r>
              <a:rPr lang="es-ES_tradnl" sz="3200" dirty="0" smtClean="0"/>
              <a:t>_____ aceptó ____ (#) refugiados en (año).  Son de _____.</a:t>
            </a:r>
            <a:endParaRPr lang="es-ES_tradnl" sz="3200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7083" r="17083"/>
          <a:stretch>
            <a:fillRect/>
          </a:stretch>
        </p:blipFill>
        <p:spPr>
          <a:xfrm>
            <a:off x="785813" y="175260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474604" y="1752600"/>
            <a:ext cx="2286000" cy="2286000"/>
          </a:xfrm>
        </p:spPr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1667" b="1667"/>
          <a:stretch>
            <a:fillRect/>
          </a:stretch>
        </p:blipFill>
        <p:spPr>
          <a:xfrm>
            <a:off x="6162675" y="175260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81730" cy="990600"/>
          </a:xfrm>
        </p:spPr>
        <p:txBody>
          <a:bodyPr>
            <a:normAutofit/>
          </a:bodyPr>
          <a:lstStyle/>
          <a:p>
            <a:r>
              <a:rPr lang="es-ES_tradnl" sz="4000" dirty="0" smtClean="0"/>
              <a:t>Refugiados 2015 y 2016</a:t>
            </a:r>
            <a:endParaRPr lang="es-ES_tradnl" sz="40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62000" y="4800600"/>
            <a:ext cx="7772400" cy="1600200"/>
          </a:xfrm>
        </p:spPr>
        <p:txBody>
          <a:bodyPr>
            <a:noAutofit/>
          </a:bodyPr>
          <a:lstStyle>
            <a:extLst/>
          </a:lstStyle>
          <a:p>
            <a:pPr marL="0" indent="0"/>
            <a:r>
              <a:rPr lang="es-ES_tradnl" sz="3200" dirty="0" smtClean="0"/>
              <a:t>¿Cuántos refugiados total viven en el país?</a:t>
            </a:r>
          </a:p>
          <a:p>
            <a:pPr marL="0" indent="0"/>
            <a:r>
              <a:rPr lang="es-ES_tradnl" sz="3200" dirty="0" smtClean="0"/>
              <a:t>_________ refugiados viven en el país.</a:t>
            </a:r>
            <a:endParaRPr lang="es-ES_tradnl" sz="3200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7083" r="17083"/>
          <a:stretch>
            <a:fillRect/>
          </a:stretch>
        </p:blipFill>
        <p:spPr>
          <a:xfrm>
            <a:off x="785813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/>
          <a:stretch>
            <a:fillRect/>
          </a:stretch>
        </p:blipFill>
        <p:spPr/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1667" b="1667"/>
          <a:stretch>
            <a:fillRect/>
          </a:stretch>
        </p:blipFill>
        <p:spPr>
          <a:xfrm>
            <a:off x="6162675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81730" cy="990600"/>
          </a:xfrm>
        </p:spPr>
        <p:txBody>
          <a:bodyPr>
            <a:normAutofit/>
          </a:bodyPr>
          <a:lstStyle/>
          <a:p>
            <a:r>
              <a:rPr lang="es-ES_tradnl" sz="4000" dirty="0" smtClean="0"/>
              <a:t>Refugiados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42391129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52670" y="5181600"/>
            <a:ext cx="7772400" cy="1257300"/>
          </a:xfrm>
        </p:spPr>
        <p:txBody>
          <a:bodyPr>
            <a:normAutofit/>
          </a:bodyPr>
          <a:lstStyle>
            <a:extLst/>
          </a:lstStyle>
          <a:p>
            <a:pPr marL="0" indent="0"/>
            <a:r>
              <a:rPr lang="es-ES_tradnl" sz="3200" dirty="0" smtClean="0"/>
              <a:t>¿Cuál es la población total del país?</a:t>
            </a:r>
          </a:p>
          <a:p>
            <a:pPr marL="0" indent="0"/>
            <a:r>
              <a:rPr lang="es-ES_tradnl" sz="3200" dirty="0" smtClean="0"/>
              <a:t>La población total es de…</a:t>
            </a:r>
            <a:endParaRPr lang="es-ES_tradnl" sz="3200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7083" r="17083"/>
          <a:stretch>
            <a:fillRect/>
          </a:stretch>
        </p:blipFill>
        <p:spPr>
          <a:xfrm>
            <a:off x="785813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/>
          <a:stretch>
            <a:fillRect/>
          </a:stretch>
        </p:blipFill>
        <p:spPr/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1667" b="1667"/>
          <a:stretch>
            <a:fillRect/>
          </a:stretch>
        </p:blipFill>
        <p:spPr>
          <a:xfrm>
            <a:off x="6162675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81730" cy="990600"/>
          </a:xfrm>
        </p:spPr>
        <p:txBody>
          <a:bodyPr>
            <a:normAutofit/>
          </a:bodyPr>
          <a:lstStyle/>
          <a:p>
            <a:r>
              <a:rPr lang="es-ES_tradnl" sz="4000" dirty="0" smtClean="0"/>
              <a:t>población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24285626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52670" y="5029200"/>
            <a:ext cx="7772400" cy="14097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0" indent="0"/>
            <a:r>
              <a:rPr lang="es-ES_tradnl" sz="3200" dirty="0" smtClean="0"/>
              <a:t>¿Cuál es el PIB actual del país?</a:t>
            </a:r>
          </a:p>
          <a:p>
            <a:pPr marL="0" indent="0"/>
            <a:r>
              <a:rPr lang="es-ES_tradnl" sz="3200" dirty="0" smtClean="0"/>
              <a:t>El PIB per cápita, o por persona, es aproximadamente _____.</a:t>
            </a:r>
            <a:endParaRPr lang="es-ES_tradnl" sz="3200" dirty="0"/>
          </a:p>
        </p:txBody>
      </p:sp>
      <p:pic>
        <p:nvPicPr>
          <p:cNvPr id="7" name="sunflower_j0262344.pn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7083" r="17083"/>
          <a:stretch>
            <a:fillRect/>
          </a:stretch>
        </p:blipFill>
        <p:spPr>
          <a:xfrm>
            <a:off x="785813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pic>
        <p:nvPicPr>
          <p:cNvPr id="9" name="j0313979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/>
          <a:stretch>
            <a:fillRect/>
          </a:stretch>
        </p:blipFill>
        <p:spPr/>
      </p:pic>
      <p:pic>
        <p:nvPicPr>
          <p:cNvPr id="8" name="j0313971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rcRect t="1667" b="1667"/>
          <a:stretch>
            <a:fillRect/>
          </a:stretch>
        </p:blipFill>
        <p:spPr>
          <a:xfrm>
            <a:off x="6162675" y="2139950"/>
            <a:ext cx="2286000" cy="22860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81730" cy="990600"/>
          </a:xfrm>
        </p:spPr>
        <p:txBody>
          <a:bodyPr>
            <a:normAutofit fontScale="90000"/>
          </a:bodyPr>
          <a:lstStyle/>
          <a:p>
            <a:r>
              <a:rPr lang="es-ES_tradnl" sz="4000" dirty="0" smtClean="0"/>
              <a:t>Producto interno bruto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26121590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waterfall_j0262353.pn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outerShdw blurRad="63500" dist="38100" dir="540000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105</Words>
  <Application>Microsoft Office PowerPoint</Application>
  <PresentationFormat>On-screen Show (4:3)</PresentationFormat>
  <Paragraphs>22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Classic Photo Album</vt:lpstr>
      <vt:lpstr>País</vt:lpstr>
      <vt:lpstr>PowerPoint Presentation</vt:lpstr>
      <vt:lpstr>Refugiados 2015 y 2016</vt:lpstr>
      <vt:lpstr>Refugiados</vt:lpstr>
      <vt:lpstr>población</vt:lpstr>
      <vt:lpstr>Producto interno bruto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2017-05-13T23:35:59Z</dcterms:modified>
</cp:coreProperties>
</file>